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3" d="100"/>
          <a:sy n="113" d="100"/>
        </p:scale>
        <p:origin x="-94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624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lstStyle>
            <a:lvl1pPr marR="0" lvl="0" algn="l" rtl="0">
              <a:spcBef>
                <a:spcPts val="440"/>
              </a:spcBef>
              <a:spcAft>
                <a:spcPts val="0"/>
              </a:spcAft>
              <a:buClr>
                <a:srgbClr val="C3260C"/>
              </a:buClr>
              <a:buSzPts val="2860"/>
              <a:buFont typeface="Georgia"/>
              <a:buNone/>
              <a:defRPr sz="2200" b="0" i="0" u="none" strike="noStrike" cap="none">
                <a:solidFill>
                  <a:schemeClr val="dk2"/>
                </a:solidFill>
                <a:latin typeface="Trebuchet MS"/>
                <a:ea typeface="Trebuchet MS"/>
                <a:cs typeface="Trebuchet MS"/>
                <a:sym typeface="Trebuchet MS"/>
              </a:defRPr>
            </a:lvl1pPr>
            <a:lvl2pPr marR="0" lvl="1" algn="ctr" rtl="0">
              <a:spcBef>
                <a:spcPts val="400"/>
              </a:spcBef>
              <a:spcAft>
                <a:spcPts val="0"/>
              </a:spcAft>
              <a:buClr>
                <a:srgbClr val="C3260C"/>
              </a:buClr>
              <a:buSzPts val="2600"/>
              <a:buFont typeface="Georgia"/>
              <a:buNone/>
              <a:defRPr sz="2000" b="0" i="0" u="none" strike="noStrike" cap="none">
                <a:solidFill>
                  <a:srgbClr val="888888"/>
                </a:solidFill>
                <a:latin typeface="Trebuchet MS"/>
                <a:ea typeface="Trebuchet MS"/>
                <a:cs typeface="Trebuchet MS"/>
                <a:sym typeface="Trebuchet MS"/>
              </a:defRPr>
            </a:lvl2pPr>
            <a:lvl3pPr marR="0" lvl="2" algn="ctr" rtl="0">
              <a:spcBef>
                <a:spcPts val="360"/>
              </a:spcBef>
              <a:spcAft>
                <a:spcPts val="0"/>
              </a:spcAft>
              <a:buClr>
                <a:srgbClr val="C3260C"/>
              </a:buClr>
              <a:buSzPts val="2340"/>
              <a:buFont typeface="Georgia"/>
              <a:buNone/>
              <a:defRPr sz="1800" b="0" i="0" u="none" strike="noStrike" cap="none">
                <a:solidFill>
                  <a:srgbClr val="888888"/>
                </a:solidFill>
                <a:latin typeface="Trebuchet MS"/>
                <a:ea typeface="Trebuchet MS"/>
                <a:cs typeface="Trebuchet MS"/>
                <a:sym typeface="Trebuchet MS"/>
              </a:defRPr>
            </a:lvl3pPr>
            <a:lvl4pPr marR="0" lvl="3" algn="ctr" rtl="0">
              <a:spcBef>
                <a:spcPts val="320"/>
              </a:spcBef>
              <a:spcAft>
                <a:spcPts val="0"/>
              </a:spcAft>
              <a:buClr>
                <a:srgbClr val="C3260C"/>
              </a:buClr>
              <a:buSzPts val="2080"/>
              <a:buFont typeface="Georgia"/>
              <a:buNone/>
              <a:defRPr sz="1600" b="0" i="0" u="none" strike="noStrike" cap="none">
                <a:solidFill>
                  <a:srgbClr val="888888"/>
                </a:solidFill>
                <a:latin typeface="Trebuchet MS"/>
                <a:ea typeface="Trebuchet MS"/>
                <a:cs typeface="Trebuchet MS"/>
                <a:sym typeface="Trebuchet MS"/>
              </a:defRPr>
            </a:lvl4pPr>
            <a:lvl5pPr marR="0" lvl="4"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R="0" lvl="5"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R="0" lvl="6"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R="0" lvl="7" algn="ctr"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R="0" lvl="8" algn="ctr" rtl="0">
              <a:spcBef>
                <a:spcPts val="300"/>
              </a:spcBef>
              <a:spcAft>
                <a:spcPts val="30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23" name="Google Shape;23;p2"/>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3260C"/>
              </a:buClr>
              <a:buSzPts val="6912"/>
              <a:buFont typeface="Georgia"/>
              <a:buChar char="*"/>
              <a:defRPr sz="54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 name="Google Shape;24;p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 name="Google Shape;26;p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1" name="Google Shape;121;p13"/>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rgbClr val="C3260C"/>
              </a:buClr>
              <a:buSzPts val="2600"/>
              <a:buFont typeface="Georgia"/>
              <a:buNone/>
              <a:defRPr sz="2000" b="0" i="0" u="none" strike="noStrike" cap="none">
                <a:solidFill>
                  <a:schemeClr val="dk2"/>
                </a:solidFill>
                <a:latin typeface="Trebuchet MS"/>
                <a:ea typeface="Trebuchet MS"/>
                <a:cs typeface="Trebuchet MS"/>
                <a:sym typeface="Trebuchet MS"/>
              </a:defRPr>
            </a:lvl1pPr>
            <a:lvl2pPr marL="914400" marR="0" lvl="1" indent="-228600" algn="l" rtl="0">
              <a:spcBef>
                <a:spcPts val="360"/>
              </a:spcBef>
              <a:spcAft>
                <a:spcPts val="0"/>
              </a:spcAft>
              <a:buClr>
                <a:srgbClr val="C3260C"/>
              </a:buClr>
              <a:buSzPts val="2340"/>
              <a:buFont typeface="Georgia"/>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320"/>
              </a:spcBef>
              <a:spcAft>
                <a:spcPts val="0"/>
              </a:spcAft>
              <a:buClr>
                <a:srgbClr val="C3260C"/>
              </a:buClr>
              <a:buSzPts val="2080"/>
              <a:buFont typeface="Georgia"/>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820"/>
              <a:buFont typeface="Georgia"/>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2" name="Google Shape;122;p1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3" name="Google Shape;123;p13"/>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4" name="Google Shape;124;p1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15"/>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lstStyle>
            <a:lvl1pPr marR="0" lvl="0" algn="ctr"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143" name="Google Shape;143;p15"/>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lstStyle>
            <a:lvl1pPr marL="457200" marR="0" lvl="0"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1pPr>
            <a:lvl2pPr marL="914400" marR="0" lvl="1" indent="-228600" algn="l" rtl="0">
              <a:spcBef>
                <a:spcPts val="300"/>
              </a:spcBef>
              <a:spcAft>
                <a:spcPts val="0"/>
              </a:spcAft>
              <a:buClr>
                <a:srgbClr val="C3260C"/>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300"/>
              </a:spcBef>
              <a:spcAft>
                <a:spcPts val="0"/>
              </a:spcAft>
              <a:buClr>
                <a:srgbClr val="C3260C"/>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144" name="Google Shape;144;p15"/>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5" name="Google Shape;145;p1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6" name="Google Shape;146;p15"/>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7" name="Google Shape;147;p1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4"/>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Google Shape;47;p4"/>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1" name="Google Shape;51;p5"/>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52" name="Google Shape;52;p5"/>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53" name="Google Shape;53;p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5"/>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5" name="Google Shape;55;p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8" name="Google Shape;58;p6"/>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59" name="Google Shape;59;p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Google Shape;60;p6"/>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4" name="Google Shape;64;p7"/>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65" name="Google Shape;65;p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7"/>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7" name="Google Shape;67;p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3260C"/>
              </a:buClr>
              <a:buSzPts val="3584"/>
              <a:buFont typeface="Georgia"/>
              <a:buChar char="*"/>
              <a:defRPr sz="28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Google Shape;70;p8"/>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lstStyle>
            <a:lvl1pPr marL="457200" marR="0" lvl="0" indent="-410210" algn="l" rtl="0">
              <a:spcBef>
                <a:spcPts val="440"/>
              </a:spcBef>
              <a:spcAft>
                <a:spcPts val="0"/>
              </a:spcAft>
              <a:buClr>
                <a:srgbClr val="C3260C"/>
              </a:buClr>
              <a:buSzPts val="2860"/>
              <a:buFont typeface="Georgia"/>
              <a:buChar char="*"/>
              <a:defRPr sz="2200">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6pPr>
            <a:lvl7pPr marL="3200400" marR="0" lvl="6"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7pPr>
            <a:lvl8pPr marL="3657600" marR="0" lvl="7"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8pPr>
            <a:lvl9pPr marL="4114800" marR="0" lvl="8" indent="-393700" algn="l" rtl="0">
              <a:spcBef>
                <a:spcPts val="400"/>
              </a:spcBef>
              <a:spcAft>
                <a:spcPts val="30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9pPr>
          </a:lstStyle>
          <a:p>
            <a:endParaRPr/>
          </a:p>
        </p:txBody>
      </p:sp>
      <p:sp>
        <p:nvSpPr>
          <p:cNvPr id="71" name="Google Shape;71;p8"/>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C3260C"/>
              </a:buClr>
              <a:buSzPts val="1820"/>
              <a:buFont typeface="Georgia"/>
              <a:buNone/>
              <a:defRPr sz="1400">
                <a:solidFill>
                  <a:srgbClr val="3F3F3F"/>
                </a:solidFill>
                <a:latin typeface="Trebuchet MS"/>
                <a:ea typeface="Trebuchet MS"/>
                <a:cs typeface="Trebuchet MS"/>
                <a:sym typeface="Trebuchet MS"/>
              </a:defRPr>
            </a:lvl1pPr>
            <a:lvl2pPr marL="914400" marR="0" lvl="1" indent="-228600" algn="l" rtl="0">
              <a:spcBef>
                <a:spcPts val="300"/>
              </a:spcBef>
              <a:spcAft>
                <a:spcPts val="0"/>
              </a:spcAft>
              <a:buClr>
                <a:srgbClr val="C3260C"/>
              </a:buClr>
              <a:buSzPts val="1560"/>
              <a:buFont typeface="Georgia"/>
              <a:buNone/>
              <a:defRPr sz="1200" b="0" i="0" u="none" strike="noStrike" cap="none">
                <a:solidFill>
                  <a:srgbClr val="3F3F3F"/>
                </a:solidFill>
                <a:latin typeface="Trebuchet MS"/>
                <a:ea typeface="Trebuchet MS"/>
                <a:cs typeface="Trebuchet MS"/>
                <a:sym typeface="Trebuchet MS"/>
              </a:defRPr>
            </a:lvl2pPr>
            <a:lvl3pPr marL="1371600" marR="0" lvl="2" indent="-228600" algn="l" rtl="0">
              <a:spcBef>
                <a:spcPts val="300"/>
              </a:spcBef>
              <a:spcAft>
                <a:spcPts val="0"/>
              </a:spcAft>
              <a:buClr>
                <a:srgbClr val="C3260C"/>
              </a:buClr>
              <a:buSzPts val="1300"/>
              <a:buFont typeface="Georgia"/>
              <a:buNone/>
              <a:defRPr sz="1000" b="0" i="0" u="none" strike="noStrike" cap="none">
                <a:solidFill>
                  <a:srgbClr val="3F3F3F"/>
                </a:solidFill>
                <a:latin typeface="Trebuchet MS"/>
                <a:ea typeface="Trebuchet MS"/>
                <a:cs typeface="Trebuchet MS"/>
                <a:sym typeface="Trebuchet MS"/>
              </a:defRPr>
            </a:lvl3pPr>
            <a:lvl4pPr marL="1828800" marR="0" lvl="3"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4pPr>
            <a:lvl5pPr marL="2286000" marR="0" lvl="4"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5pPr>
            <a:lvl6pPr marL="2743200" marR="0" lvl="5"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6pPr>
            <a:lvl7pPr marL="3200400" marR="0" lvl="6"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7pPr>
            <a:lvl8pPr marL="3657600" marR="0" lvl="7" indent="-228600" algn="l" rtl="0">
              <a:spcBef>
                <a:spcPts val="300"/>
              </a:spcBef>
              <a:spcAft>
                <a:spcPts val="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8pPr>
            <a:lvl9pPr marL="4114800" marR="0" lvl="8" indent="-228600" algn="l" rtl="0">
              <a:spcBef>
                <a:spcPts val="300"/>
              </a:spcBef>
              <a:spcAft>
                <a:spcPts val="300"/>
              </a:spcAft>
              <a:buClr>
                <a:srgbClr val="C3260C"/>
              </a:buClr>
              <a:buSzPts val="1170"/>
              <a:buFont typeface="Georgia"/>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72" name="Google Shape;72;p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Google Shape;73;p8"/>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7" name="Google Shape;77;p9"/>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Google Shape;78;p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1" name="Google Shape;81;p1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Google Shape;82;p10"/>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Google Shape;83;p1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1"/>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rgbClr val="C3260C"/>
              </a:buClr>
              <a:buSzPts val="3120"/>
              <a:buFont typeface="Georgia"/>
              <a:buNone/>
              <a:defRPr sz="2400" b="1" i="0">
                <a:solidFill>
                  <a:schemeClr val="dk1"/>
                </a:solidFill>
                <a:latin typeface="Trebuchet MS"/>
                <a:ea typeface="Trebuchet MS"/>
                <a:cs typeface="Trebuchet MS"/>
                <a:sym typeface="Trebuchet MS"/>
              </a:defRPr>
            </a:lvl1pPr>
            <a:lvl2pPr marL="914400" marR="0" lvl="1" indent="-228600" algn="l" rtl="0">
              <a:spcBef>
                <a:spcPts val="400"/>
              </a:spcBef>
              <a:spcAft>
                <a:spcPts val="0"/>
              </a:spcAft>
              <a:buClr>
                <a:srgbClr val="C3260C"/>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360"/>
              </a:spcBef>
              <a:spcAft>
                <a:spcPts val="0"/>
              </a:spcAft>
              <a:buClr>
                <a:srgbClr val="C3260C"/>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320"/>
              </a:spcBef>
              <a:spcAft>
                <a:spcPts val="30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86" name="Google Shape;86;p11"/>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lstStyle>
            <a:lvl1pPr marL="457200" marR="0" lvl="0" indent="-377190" algn="l" rtl="0">
              <a:spcBef>
                <a:spcPts val="360"/>
              </a:spcBef>
              <a:spcAft>
                <a:spcPts val="0"/>
              </a:spcAft>
              <a:buClr>
                <a:srgbClr val="C3260C"/>
              </a:buClr>
              <a:buSzPts val="2340"/>
              <a:buFont typeface="Georgia"/>
              <a:buChar char="*"/>
              <a:defRPr sz="1800">
                <a:solidFill>
                  <a:srgbClr val="3F3F3F"/>
                </a:solidFill>
                <a:latin typeface="Trebuchet MS"/>
                <a:ea typeface="Trebuchet MS"/>
                <a:cs typeface="Trebuchet MS"/>
                <a:sym typeface="Trebuchet MS"/>
              </a:defRPr>
            </a:lvl1pPr>
            <a:lvl2pPr marL="914400" marR="0" lvl="1"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spcBef>
                <a:spcPts val="320"/>
              </a:spcBef>
              <a:spcAft>
                <a:spcPts val="30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87" name="Google Shape;87;p11"/>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rgbClr val="C3260C"/>
              </a:buClr>
              <a:buSzPts val="3120"/>
              <a:buFont typeface="Georgia"/>
              <a:buNone/>
              <a:defRPr sz="2400" b="1" i="0">
                <a:solidFill>
                  <a:schemeClr val="dk1"/>
                </a:solidFill>
                <a:latin typeface="Trebuchet MS"/>
                <a:ea typeface="Trebuchet MS"/>
                <a:cs typeface="Trebuchet MS"/>
                <a:sym typeface="Trebuchet MS"/>
              </a:defRPr>
            </a:lvl1pPr>
            <a:lvl2pPr marL="914400" marR="0" lvl="1" indent="-228600" algn="l" rtl="0">
              <a:spcBef>
                <a:spcPts val="400"/>
              </a:spcBef>
              <a:spcAft>
                <a:spcPts val="0"/>
              </a:spcAft>
              <a:buClr>
                <a:srgbClr val="C3260C"/>
              </a:buClr>
              <a:buSzPts val="2600"/>
              <a:buFont typeface="Georgia"/>
              <a:buNone/>
              <a:defRPr sz="2000" b="1" i="0" u="none" strike="noStrike" cap="none">
                <a:solidFill>
                  <a:srgbClr val="3F3F3F"/>
                </a:solidFill>
                <a:latin typeface="Trebuchet MS"/>
                <a:ea typeface="Trebuchet MS"/>
                <a:cs typeface="Trebuchet MS"/>
                <a:sym typeface="Trebuchet MS"/>
              </a:defRPr>
            </a:lvl2pPr>
            <a:lvl3pPr marL="1371600" marR="0" lvl="2" indent="-228600" algn="l" rtl="0">
              <a:spcBef>
                <a:spcPts val="360"/>
              </a:spcBef>
              <a:spcAft>
                <a:spcPts val="0"/>
              </a:spcAft>
              <a:buClr>
                <a:srgbClr val="C3260C"/>
              </a:buClr>
              <a:buSzPts val="2340"/>
              <a:buFont typeface="Georgia"/>
              <a:buNone/>
              <a:defRPr sz="1800" b="1" i="0" u="none" strike="noStrike" cap="none">
                <a:solidFill>
                  <a:srgbClr val="3F3F3F"/>
                </a:solidFill>
                <a:latin typeface="Trebuchet MS"/>
                <a:ea typeface="Trebuchet MS"/>
                <a:cs typeface="Trebuchet MS"/>
                <a:sym typeface="Trebuchet MS"/>
              </a:defRPr>
            </a:lvl3pPr>
            <a:lvl4pPr marL="1828800" marR="0" lvl="3"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4pPr>
            <a:lvl5pPr marL="2286000" marR="0" lvl="4"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5pPr>
            <a:lvl6pPr marL="2743200" marR="0" lvl="5"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6pPr>
            <a:lvl7pPr marL="3200400" marR="0" lvl="6"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7pPr>
            <a:lvl8pPr marL="3657600" marR="0" lvl="7" indent="-228600" algn="l" rtl="0">
              <a:spcBef>
                <a:spcPts val="320"/>
              </a:spcBef>
              <a:spcAft>
                <a:spcPts val="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8pPr>
            <a:lvl9pPr marL="4114800" marR="0" lvl="8" indent="-228600" algn="l" rtl="0">
              <a:spcBef>
                <a:spcPts val="320"/>
              </a:spcBef>
              <a:spcAft>
                <a:spcPts val="300"/>
              </a:spcAft>
              <a:buClr>
                <a:srgbClr val="C3260C"/>
              </a:buClr>
              <a:buSzPts val="2080"/>
              <a:buFont typeface="Georgia"/>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88" name="Google Shape;88;p11"/>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lstStyle>
            <a:lvl1pPr marL="457200" marR="0" lvl="0" indent="-377190" algn="l" rtl="0">
              <a:spcBef>
                <a:spcPts val="360"/>
              </a:spcBef>
              <a:spcAft>
                <a:spcPts val="0"/>
              </a:spcAft>
              <a:buClr>
                <a:srgbClr val="C3260C"/>
              </a:buClr>
              <a:buSzPts val="2340"/>
              <a:buFont typeface="Georgia"/>
              <a:buChar char="*"/>
              <a:defRPr sz="1800">
                <a:solidFill>
                  <a:srgbClr val="3F3F3F"/>
                </a:solidFill>
                <a:latin typeface="Trebuchet MS"/>
                <a:ea typeface="Trebuchet MS"/>
                <a:cs typeface="Trebuchet MS"/>
                <a:sym typeface="Trebuchet MS"/>
              </a:defRPr>
            </a:lvl1pPr>
            <a:lvl2pPr marL="914400" marR="0" lvl="1" indent="-377190"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2pPr>
            <a:lvl3pPr marL="1371600" marR="0" lvl="2"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5pPr>
            <a:lvl6pPr marL="2743200" marR="0" lvl="5"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6pPr>
            <a:lvl7pPr marL="3200400" marR="0" lvl="6"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7pPr>
            <a:lvl8pPr marL="3657600" marR="0" lvl="7" indent="-360679"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8pPr>
            <a:lvl9pPr marL="4114800" marR="0" lvl="8" indent="-360679" algn="l" rtl="0">
              <a:spcBef>
                <a:spcPts val="320"/>
              </a:spcBef>
              <a:spcAft>
                <a:spcPts val="30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9pPr>
          </a:lstStyle>
          <a:p>
            <a:endParaRPr/>
          </a:p>
        </p:txBody>
      </p:sp>
      <p:sp>
        <p:nvSpPr>
          <p:cNvPr id="89" name="Google Shape;89;p11"/>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1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1" name="Google Shape;91;p11"/>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Google Shape;92;p1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1.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3865562"/>
            <a:ext cx="9144000" cy="2992438"/>
            <a:chOff x="0" y="3865562"/>
            <a:chExt cx="9144000" cy="2992438"/>
          </a:xfrm>
        </p:grpSpPr>
        <p:pic>
          <p:nvPicPr>
            <p:cNvPr id="7" name="Google Shape;7;p1"/>
            <p:cNvPicPr preferRelativeResize="0"/>
            <p:nvPr/>
          </p:nvPicPr>
          <p:blipFill rotWithShape="1">
            <a:blip r:embed="rId4">
              <a:alphaModFix/>
            </a:blip>
            <a:srcRect/>
            <a:stretch/>
          </p:blipFill>
          <p:spPr>
            <a:xfrm>
              <a:off x="0" y="3865562"/>
              <a:ext cx="9144000" cy="2992437"/>
            </a:xfrm>
            <a:prstGeom prst="rect">
              <a:avLst/>
            </a:prstGeom>
            <a:noFill/>
            <a:ln>
              <a:noFill/>
            </a:ln>
          </p:spPr>
        </p:pic>
        <p:sp>
          <p:nvSpPr>
            <p:cNvPr id="8" name="Google Shape;8;p1"/>
            <p:cNvSpPr txBox="1"/>
            <p:nvPr/>
          </p:nvSpPr>
          <p:spPr>
            <a:xfrm>
              <a:off x="0" y="3867150"/>
              <a:ext cx="9144000" cy="29908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9" name="Google Shape;9;p1"/>
          <p:cNvGrpSpPr/>
          <p:nvPr/>
        </p:nvGrpSpPr>
        <p:grpSpPr>
          <a:xfrm>
            <a:off x="0" y="0"/>
            <a:ext cx="9144000" cy="3867150"/>
            <a:chOff x="0" y="0"/>
            <a:chExt cx="9144000" cy="3867150"/>
          </a:xfrm>
        </p:grpSpPr>
        <p:pic>
          <p:nvPicPr>
            <p:cNvPr id="10" name="Google Shape;10;p1"/>
            <p:cNvPicPr preferRelativeResize="0"/>
            <p:nvPr/>
          </p:nvPicPr>
          <p:blipFill rotWithShape="1">
            <a:blip r:embed="rId5">
              <a:alphaModFix/>
            </a:blip>
            <a:srcRect/>
            <a:stretch/>
          </p:blipFill>
          <p:spPr>
            <a:xfrm>
              <a:off x="0" y="0"/>
              <a:ext cx="9144000" cy="3865562"/>
            </a:xfrm>
            <a:prstGeom prst="rect">
              <a:avLst/>
            </a:prstGeom>
            <a:noFill/>
            <a:ln>
              <a:noFill/>
            </a:ln>
          </p:spPr>
        </p:pic>
        <p:sp>
          <p:nvSpPr>
            <p:cNvPr id="11" name="Google Shape;11;p1"/>
            <p:cNvSpPr txBox="1"/>
            <p:nvPr/>
          </p:nvSpPr>
          <p:spPr>
            <a:xfrm>
              <a:off x="0" y="0"/>
              <a:ext cx="9144000" cy="38671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2" name="Google Shape;12;p1"/>
          <p:cNvSpPr txBox="1"/>
          <p:nvPr/>
        </p:nvSpPr>
        <p:spPr>
          <a:xfrm>
            <a:off x="0" y="2652712"/>
            <a:ext cx="9144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nvGrpSpPr>
          <p:cNvPr id="13" name="Google Shape;13;p1"/>
          <p:cNvGrpSpPr/>
          <p:nvPr/>
        </p:nvGrpSpPr>
        <p:grpSpPr>
          <a:xfrm>
            <a:off x="0" y="1603375"/>
            <a:ext cx="9144000" cy="5102225"/>
            <a:chOff x="0" y="1603375"/>
            <a:chExt cx="9144000" cy="5102225"/>
          </a:xfrm>
        </p:grpSpPr>
        <p:pic>
          <p:nvPicPr>
            <p:cNvPr id="14" name="Google Shape;14;p1"/>
            <p:cNvPicPr preferRelativeResize="0"/>
            <p:nvPr/>
          </p:nvPicPr>
          <p:blipFill rotWithShape="1">
            <a:blip r:embed="rId6">
              <a:alphaModFix/>
            </a:blip>
            <a:srcRect/>
            <a:stretch/>
          </p:blipFill>
          <p:spPr>
            <a:xfrm>
              <a:off x="0" y="1603375"/>
              <a:ext cx="9144000" cy="5102225"/>
            </a:xfrm>
            <a:prstGeom prst="rect">
              <a:avLst/>
            </a:prstGeom>
            <a:noFill/>
            <a:ln>
              <a:noFill/>
            </a:ln>
          </p:spPr>
        </p:pic>
        <p:sp>
          <p:nvSpPr>
            <p:cNvPr id="15" name="Google Shape;15;p1"/>
            <p:cNvSpPr txBox="1"/>
            <p:nvPr/>
          </p:nvSpPr>
          <p:spPr>
            <a:xfrm>
              <a:off x="1339850" y="2347912"/>
              <a:ext cx="6464300" cy="36099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6" name="Google Shape;16;p1"/>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8" name="Google Shape;18;p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9" name="Google Shape;19;p1"/>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27"/>
        <p:cNvGrpSpPr/>
        <p:nvPr/>
      </p:nvGrpSpPr>
      <p:grpSpPr>
        <a:xfrm>
          <a:off x="0" y="0"/>
          <a:ext cx="0" cy="0"/>
          <a:chOff x="0" y="0"/>
          <a:chExt cx="0" cy="0"/>
        </a:xfrm>
      </p:grpSpPr>
      <p:grpSp>
        <p:nvGrpSpPr>
          <p:cNvPr id="28" name="Google Shape;28;p3"/>
          <p:cNvGrpSpPr/>
          <p:nvPr/>
        </p:nvGrpSpPr>
        <p:grpSpPr>
          <a:xfrm>
            <a:off x="0" y="5105400"/>
            <a:ext cx="9144000" cy="1752600"/>
            <a:chOff x="0" y="5105400"/>
            <a:chExt cx="9144000" cy="1752600"/>
          </a:xfrm>
        </p:grpSpPr>
        <p:pic>
          <p:nvPicPr>
            <p:cNvPr id="29" name="Google Shape;29;p3"/>
            <p:cNvPicPr preferRelativeResize="0"/>
            <p:nvPr/>
          </p:nvPicPr>
          <p:blipFill rotWithShape="1">
            <a:blip r:embed="rId11">
              <a:alphaModFix/>
            </a:blip>
            <a:srcRect/>
            <a:stretch/>
          </p:blipFill>
          <p:spPr>
            <a:xfrm>
              <a:off x="0" y="5108575"/>
              <a:ext cx="9144000" cy="1749425"/>
            </a:xfrm>
            <a:prstGeom prst="rect">
              <a:avLst/>
            </a:prstGeom>
            <a:noFill/>
            <a:ln>
              <a:noFill/>
            </a:ln>
          </p:spPr>
        </p:pic>
        <p:sp>
          <p:nvSpPr>
            <p:cNvPr id="30" name="Google Shape;30;p3"/>
            <p:cNvSpPr txBox="1"/>
            <p:nvPr/>
          </p:nvSpPr>
          <p:spPr>
            <a:xfrm>
              <a:off x="0" y="5105400"/>
              <a:ext cx="9144000" cy="175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31" name="Google Shape;31;p3"/>
          <p:cNvGrpSpPr/>
          <p:nvPr/>
        </p:nvGrpSpPr>
        <p:grpSpPr>
          <a:xfrm>
            <a:off x="0" y="0"/>
            <a:ext cx="9144000" cy="5108575"/>
            <a:chOff x="0" y="0"/>
            <a:chExt cx="9144000" cy="5108575"/>
          </a:xfrm>
        </p:grpSpPr>
        <p:pic>
          <p:nvPicPr>
            <p:cNvPr id="32" name="Google Shape;32;p3"/>
            <p:cNvPicPr preferRelativeResize="0"/>
            <p:nvPr/>
          </p:nvPicPr>
          <p:blipFill rotWithShape="1">
            <a:blip r:embed="rId12">
              <a:alphaModFix/>
            </a:blip>
            <a:srcRect/>
            <a:stretch/>
          </p:blipFill>
          <p:spPr>
            <a:xfrm>
              <a:off x="0" y="0"/>
              <a:ext cx="9144000" cy="5108575"/>
            </a:xfrm>
            <a:prstGeom prst="rect">
              <a:avLst/>
            </a:prstGeom>
            <a:noFill/>
            <a:ln>
              <a:noFill/>
            </a:ln>
          </p:spPr>
        </p:pic>
        <p:sp>
          <p:nvSpPr>
            <p:cNvPr id="33" name="Google Shape;33;p3"/>
            <p:cNvSpPr txBox="1"/>
            <p:nvPr/>
          </p:nvSpPr>
          <p:spPr>
            <a:xfrm>
              <a:off x="0" y="0"/>
              <a:ext cx="9144000" cy="510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34" name="Google Shape;34;p3"/>
          <p:cNvSpPr txBox="1"/>
          <p:nvPr/>
        </p:nvSpPr>
        <p:spPr>
          <a:xfrm>
            <a:off x="0" y="3768725"/>
            <a:ext cx="9144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nvGrpSpPr>
          <p:cNvPr id="35" name="Google Shape;35;p3"/>
          <p:cNvGrpSpPr/>
          <p:nvPr/>
        </p:nvGrpSpPr>
        <p:grpSpPr>
          <a:xfrm>
            <a:off x="0" y="1603375"/>
            <a:ext cx="9144000" cy="5102225"/>
            <a:chOff x="0" y="1603375"/>
            <a:chExt cx="9144000" cy="5102225"/>
          </a:xfrm>
        </p:grpSpPr>
        <p:pic>
          <p:nvPicPr>
            <p:cNvPr id="36" name="Google Shape;36;p3"/>
            <p:cNvPicPr preferRelativeResize="0"/>
            <p:nvPr/>
          </p:nvPicPr>
          <p:blipFill rotWithShape="1">
            <a:blip r:embed="rId13">
              <a:alphaModFix/>
            </a:blip>
            <a:srcRect/>
            <a:stretch/>
          </p:blipFill>
          <p:spPr>
            <a:xfrm>
              <a:off x="0" y="1603375"/>
              <a:ext cx="9144000" cy="5102225"/>
            </a:xfrm>
            <a:prstGeom prst="rect">
              <a:avLst/>
            </a:prstGeom>
            <a:noFill/>
            <a:ln>
              <a:noFill/>
            </a:ln>
          </p:spPr>
        </p:pic>
        <p:sp>
          <p:nvSpPr>
            <p:cNvPr id="37" name="Google Shape;37;p3"/>
            <p:cNvSpPr txBox="1"/>
            <p:nvPr/>
          </p:nvSpPr>
          <p:spPr>
            <a:xfrm>
              <a:off x="1339850" y="2347912"/>
              <a:ext cx="6464300" cy="36099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38" name="Google Shape;38;p3"/>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3"/>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40" name="Google Shape;40;p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Google Shape;41;p3"/>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Google Shape;42;p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grpSp>
        <p:nvGrpSpPr>
          <p:cNvPr id="94" name="Google Shape;94;p12"/>
          <p:cNvGrpSpPr/>
          <p:nvPr/>
        </p:nvGrpSpPr>
        <p:grpSpPr>
          <a:xfrm>
            <a:off x="0" y="5105400"/>
            <a:ext cx="9144000" cy="1752600"/>
            <a:chOff x="0" y="5105400"/>
            <a:chExt cx="9144000" cy="1752600"/>
          </a:xfrm>
        </p:grpSpPr>
        <p:pic>
          <p:nvPicPr>
            <p:cNvPr id="95" name="Google Shape;95;p12"/>
            <p:cNvPicPr preferRelativeResize="0"/>
            <p:nvPr/>
          </p:nvPicPr>
          <p:blipFill rotWithShape="1">
            <a:blip r:embed="rId4">
              <a:alphaModFix/>
            </a:blip>
            <a:srcRect/>
            <a:stretch/>
          </p:blipFill>
          <p:spPr>
            <a:xfrm>
              <a:off x="0" y="5108575"/>
              <a:ext cx="9144000" cy="1749425"/>
            </a:xfrm>
            <a:prstGeom prst="rect">
              <a:avLst/>
            </a:prstGeom>
            <a:noFill/>
            <a:ln>
              <a:noFill/>
            </a:ln>
          </p:spPr>
        </p:pic>
        <p:sp>
          <p:nvSpPr>
            <p:cNvPr id="96" name="Google Shape;96;p12"/>
            <p:cNvSpPr txBox="1"/>
            <p:nvPr/>
          </p:nvSpPr>
          <p:spPr>
            <a:xfrm>
              <a:off x="0" y="5105400"/>
              <a:ext cx="9144000" cy="175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97" name="Google Shape;97;p12"/>
          <p:cNvGrpSpPr/>
          <p:nvPr/>
        </p:nvGrpSpPr>
        <p:grpSpPr>
          <a:xfrm>
            <a:off x="0" y="0"/>
            <a:ext cx="9144000" cy="5108575"/>
            <a:chOff x="0" y="0"/>
            <a:chExt cx="9144000" cy="5108575"/>
          </a:xfrm>
        </p:grpSpPr>
        <p:pic>
          <p:nvPicPr>
            <p:cNvPr id="98" name="Google Shape;98;p12"/>
            <p:cNvPicPr preferRelativeResize="0"/>
            <p:nvPr/>
          </p:nvPicPr>
          <p:blipFill rotWithShape="1">
            <a:blip r:embed="rId5">
              <a:alphaModFix/>
            </a:blip>
            <a:srcRect/>
            <a:stretch/>
          </p:blipFill>
          <p:spPr>
            <a:xfrm>
              <a:off x="0" y="0"/>
              <a:ext cx="9144000" cy="5108575"/>
            </a:xfrm>
            <a:prstGeom prst="rect">
              <a:avLst/>
            </a:prstGeom>
            <a:noFill/>
            <a:ln>
              <a:noFill/>
            </a:ln>
          </p:spPr>
        </p:pic>
        <p:sp>
          <p:nvSpPr>
            <p:cNvPr id="99" name="Google Shape;99;p12"/>
            <p:cNvSpPr txBox="1"/>
            <p:nvPr/>
          </p:nvSpPr>
          <p:spPr>
            <a:xfrm>
              <a:off x="0" y="0"/>
              <a:ext cx="9144000" cy="510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00" name="Google Shape;100;p12"/>
          <p:cNvSpPr txBox="1"/>
          <p:nvPr/>
        </p:nvSpPr>
        <p:spPr>
          <a:xfrm>
            <a:off x="0" y="3768725"/>
            <a:ext cx="9144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nvGrpSpPr>
          <p:cNvPr id="101" name="Google Shape;101;p12"/>
          <p:cNvGrpSpPr/>
          <p:nvPr/>
        </p:nvGrpSpPr>
        <p:grpSpPr>
          <a:xfrm>
            <a:off x="0" y="1603375"/>
            <a:ext cx="9144000" cy="5102225"/>
            <a:chOff x="0" y="1603375"/>
            <a:chExt cx="9144000" cy="5102225"/>
          </a:xfrm>
        </p:grpSpPr>
        <p:pic>
          <p:nvPicPr>
            <p:cNvPr id="102" name="Google Shape;102;p12"/>
            <p:cNvPicPr preferRelativeResize="0"/>
            <p:nvPr/>
          </p:nvPicPr>
          <p:blipFill rotWithShape="1">
            <a:blip r:embed="rId6">
              <a:alphaModFix/>
            </a:blip>
            <a:srcRect/>
            <a:stretch/>
          </p:blipFill>
          <p:spPr>
            <a:xfrm>
              <a:off x="0" y="1603375"/>
              <a:ext cx="9144000" cy="5102225"/>
            </a:xfrm>
            <a:prstGeom prst="rect">
              <a:avLst/>
            </a:prstGeom>
            <a:noFill/>
            <a:ln>
              <a:noFill/>
            </a:ln>
          </p:spPr>
        </p:pic>
        <p:sp>
          <p:nvSpPr>
            <p:cNvPr id="103" name="Google Shape;103;p12"/>
            <p:cNvSpPr txBox="1"/>
            <p:nvPr/>
          </p:nvSpPr>
          <p:spPr>
            <a:xfrm>
              <a:off x="1339850" y="2347912"/>
              <a:ext cx="6464300" cy="36099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104" name="Google Shape;104;p12"/>
          <p:cNvGrpSpPr/>
          <p:nvPr/>
        </p:nvGrpSpPr>
        <p:grpSpPr>
          <a:xfrm>
            <a:off x="0" y="3865562"/>
            <a:ext cx="9144000" cy="2992438"/>
            <a:chOff x="0" y="3865562"/>
            <a:chExt cx="9144000" cy="2992438"/>
          </a:xfrm>
        </p:grpSpPr>
        <p:pic>
          <p:nvPicPr>
            <p:cNvPr id="105" name="Google Shape;105;p12"/>
            <p:cNvPicPr preferRelativeResize="0"/>
            <p:nvPr/>
          </p:nvPicPr>
          <p:blipFill rotWithShape="1">
            <a:blip r:embed="rId7">
              <a:alphaModFix/>
            </a:blip>
            <a:srcRect/>
            <a:stretch/>
          </p:blipFill>
          <p:spPr>
            <a:xfrm>
              <a:off x="0" y="3865562"/>
              <a:ext cx="9144000" cy="2992437"/>
            </a:xfrm>
            <a:prstGeom prst="rect">
              <a:avLst/>
            </a:prstGeom>
            <a:noFill/>
            <a:ln>
              <a:noFill/>
            </a:ln>
          </p:spPr>
        </p:pic>
        <p:sp>
          <p:nvSpPr>
            <p:cNvPr id="106" name="Google Shape;106;p12"/>
            <p:cNvSpPr txBox="1"/>
            <p:nvPr/>
          </p:nvSpPr>
          <p:spPr>
            <a:xfrm>
              <a:off x="0" y="3867150"/>
              <a:ext cx="9144000" cy="29908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107" name="Google Shape;107;p12"/>
          <p:cNvGrpSpPr/>
          <p:nvPr/>
        </p:nvGrpSpPr>
        <p:grpSpPr>
          <a:xfrm>
            <a:off x="0" y="0"/>
            <a:ext cx="9144000" cy="3867150"/>
            <a:chOff x="0" y="0"/>
            <a:chExt cx="9144000" cy="3867150"/>
          </a:xfrm>
        </p:grpSpPr>
        <p:pic>
          <p:nvPicPr>
            <p:cNvPr id="108" name="Google Shape;108;p12"/>
            <p:cNvPicPr preferRelativeResize="0"/>
            <p:nvPr/>
          </p:nvPicPr>
          <p:blipFill rotWithShape="1">
            <a:blip r:embed="rId8">
              <a:alphaModFix/>
            </a:blip>
            <a:srcRect/>
            <a:stretch/>
          </p:blipFill>
          <p:spPr>
            <a:xfrm>
              <a:off x="0" y="0"/>
              <a:ext cx="9144000" cy="3865562"/>
            </a:xfrm>
            <a:prstGeom prst="rect">
              <a:avLst/>
            </a:prstGeom>
            <a:noFill/>
            <a:ln>
              <a:noFill/>
            </a:ln>
          </p:spPr>
        </p:pic>
        <p:sp>
          <p:nvSpPr>
            <p:cNvPr id="109" name="Google Shape;109;p12"/>
            <p:cNvSpPr txBox="1"/>
            <p:nvPr/>
          </p:nvSpPr>
          <p:spPr>
            <a:xfrm>
              <a:off x="0" y="0"/>
              <a:ext cx="9144000" cy="38671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10" name="Google Shape;110;p12"/>
          <p:cNvSpPr txBox="1"/>
          <p:nvPr/>
        </p:nvSpPr>
        <p:spPr>
          <a:xfrm>
            <a:off x="0" y="2652712"/>
            <a:ext cx="9144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nvGrpSpPr>
          <p:cNvPr id="111" name="Google Shape;111;p12"/>
          <p:cNvGrpSpPr/>
          <p:nvPr/>
        </p:nvGrpSpPr>
        <p:grpSpPr>
          <a:xfrm>
            <a:off x="0" y="1603375"/>
            <a:ext cx="9144000" cy="5102225"/>
            <a:chOff x="0" y="1603375"/>
            <a:chExt cx="9144000" cy="5102225"/>
          </a:xfrm>
        </p:grpSpPr>
        <p:pic>
          <p:nvPicPr>
            <p:cNvPr id="112" name="Google Shape;112;p12"/>
            <p:cNvPicPr preferRelativeResize="0"/>
            <p:nvPr/>
          </p:nvPicPr>
          <p:blipFill rotWithShape="1">
            <a:blip r:embed="rId9">
              <a:alphaModFix/>
            </a:blip>
            <a:srcRect/>
            <a:stretch/>
          </p:blipFill>
          <p:spPr>
            <a:xfrm>
              <a:off x="0" y="1603375"/>
              <a:ext cx="9144000" cy="5102225"/>
            </a:xfrm>
            <a:prstGeom prst="rect">
              <a:avLst/>
            </a:prstGeom>
            <a:noFill/>
            <a:ln>
              <a:noFill/>
            </a:ln>
          </p:spPr>
        </p:pic>
        <p:sp>
          <p:nvSpPr>
            <p:cNvPr id="113" name="Google Shape;113;p12"/>
            <p:cNvSpPr txBox="1"/>
            <p:nvPr/>
          </p:nvSpPr>
          <p:spPr>
            <a:xfrm>
              <a:off x="1339850" y="2347912"/>
              <a:ext cx="6464300" cy="36099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14" name="Google Shape;114;p12"/>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5" name="Google Shape;115;p12"/>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16" name="Google Shape;116;p1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Google Shape;117;p12"/>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8" name="Google Shape;118;p1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grpSp>
        <p:nvGrpSpPr>
          <p:cNvPr id="126" name="Google Shape;126;p14"/>
          <p:cNvGrpSpPr/>
          <p:nvPr/>
        </p:nvGrpSpPr>
        <p:grpSpPr>
          <a:xfrm>
            <a:off x="0" y="3865562"/>
            <a:ext cx="9144000" cy="2992438"/>
            <a:chOff x="0" y="3865562"/>
            <a:chExt cx="9144000" cy="2992438"/>
          </a:xfrm>
        </p:grpSpPr>
        <p:pic>
          <p:nvPicPr>
            <p:cNvPr id="127" name="Google Shape;127;p14"/>
            <p:cNvPicPr preferRelativeResize="0"/>
            <p:nvPr/>
          </p:nvPicPr>
          <p:blipFill rotWithShape="1">
            <a:blip r:embed="rId4">
              <a:alphaModFix/>
            </a:blip>
            <a:srcRect/>
            <a:stretch/>
          </p:blipFill>
          <p:spPr>
            <a:xfrm>
              <a:off x="0" y="3865562"/>
              <a:ext cx="9144000" cy="2992437"/>
            </a:xfrm>
            <a:prstGeom prst="rect">
              <a:avLst/>
            </a:prstGeom>
            <a:noFill/>
            <a:ln>
              <a:noFill/>
            </a:ln>
          </p:spPr>
        </p:pic>
        <p:sp>
          <p:nvSpPr>
            <p:cNvPr id="128" name="Google Shape;128;p14"/>
            <p:cNvSpPr txBox="1"/>
            <p:nvPr/>
          </p:nvSpPr>
          <p:spPr>
            <a:xfrm>
              <a:off x="0" y="3867150"/>
              <a:ext cx="9144000" cy="29908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grpSp>
        <p:nvGrpSpPr>
          <p:cNvPr id="129" name="Google Shape;129;p14"/>
          <p:cNvGrpSpPr/>
          <p:nvPr/>
        </p:nvGrpSpPr>
        <p:grpSpPr>
          <a:xfrm>
            <a:off x="0" y="0"/>
            <a:ext cx="9144000" cy="3867150"/>
            <a:chOff x="0" y="0"/>
            <a:chExt cx="9144000" cy="3867150"/>
          </a:xfrm>
        </p:grpSpPr>
        <p:pic>
          <p:nvPicPr>
            <p:cNvPr id="130" name="Google Shape;130;p14"/>
            <p:cNvPicPr preferRelativeResize="0"/>
            <p:nvPr/>
          </p:nvPicPr>
          <p:blipFill rotWithShape="1">
            <a:blip r:embed="rId5">
              <a:alphaModFix/>
            </a:blip>
            <a:srcRect/>
            <a:stretch/>
          </p:blipFill>
          <p:spPr>
            <a:xfrm>
              <a:off x="0" y="0"/>
              <a:ext cx="9144000" cy="3865562"/>
            </a:xfrm>
            <a:prstGeom prst="rect">
              <a:avLst/>
            </a:prstGeom>
            <a:noFill/>
            <a:ln>
              <a:noFill/>
            </a:ln>
          </p:spPr>
        </p:pic>
        <p:sp>
          <p:nvSpPr>
            <p:cNvPr id="131" name="Google Shape;131;p14"/>
            <p:cNvSpPr txBox="1"/>
            <p:nvPr/>
          </p:nvSpPr>
          <p:spPr>
            <a:xfrm>
              <a:off x="0" y="0"/>
              <a:ext cx="9144000" cy="38671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32" name="Google Shape;132;p14"/>
          <p:cNvSpPr txBox="1"/>
          <p:nvPr/>
        </p:nvSpPr>
        <p:spPr>
          <a:xfrm>
            <a:off x="0" y="2652712"/>
            <a:ext cx="9144000" cy="2286000"/>
          </a:xfrm>
          <a:prstGeom prst="rect">
            <a:avLst/>
          </a:prstGeom>
          <a:gradFill>
            <a:gsLst>
              <a:gs pos="0">
                <a:srgbClr val="FFFFFF"/>
              </a:gs>
              <a:gs pos="28999">
                <a:srgbClr val="FFFFFF"/>
              </a:gs>
              <a:gs pos="44999">
                <a:srgbClr val="B4DCFA"/>
              </a:gs>
              <a:gs pos="55000">
                <a:srgbClr val="FFFFFF"/>
              </a:gs>
              <a:gs pos="64999">
                <a:srgbClr val="B4DCFA"/>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nvGrpSpPr>
          <p:cNvPr id="133" name="Google Shape;133;p14"/>
          <p:cNvGrpSpPr/>
          <p:nvPr/>
        </p:nvGrpSpPr>
        <p:grpSpPr>
          <a:xfrm>
            <a:off x="0" y="1603375"/>
            <a:ext cx="9144000" cy="5102225"/>
            <a:chOff x="0" y="1603375"/>
            <a:chExt cx="9144000" cy="5102225"/>
          </a:xfrm>
        </p:grpSpPr>
        <p:pic>
          <p:nvPicPr>
            <p:cNvPr id="134" name="Google Shape;134;p14"/>
            <p:cNvPicPr preferRelativeResize="0"/>
            <p:nvPr/>
          </p:nvPicPr>
          <p:blipFill rotWithShape="1">
            <a:blip r:embed="rId6">
              <a:alphaModFix/>
            </a:blip>
            <a:srcRect/>
            <a:stretch/>
          </p:blipFill>
          <p:spPr>
            <a:xfrm>
              <a:off x="0" y="1603375"/>
              <a:ext cx="9144000" cy="5102225"/>
            </a:xfrm>
            <a:prstGeom prst="rect">
              <a:avLst/>
            </a:prstGeom>
            <a:noFill/>
            <a:ln>
              <a:noFill/>
            </a:ln>
          </p:spPr>
        </p:pic>
        <p:sp>
          <p:nvSpPr>
            <p:cNvPr id="135" name="Google Shape;135;p14"/>
            <p:cNvSpPr txBox="1"/>
            <p:nvPr/>
          </p:nvSpPr>
          <p:spPr>
            <a:xfrm>
              <a:off x="1339850" y="2347912"/>
              <a:ext cx="6464300" cy="36099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grpSp>
      <p:sp>
        <p:nvSpPr>
          <p:cNvPr id="136" name="Google Shape;136;p14"/>
          <p:cNvSpPr txBox="1">
            <a:spLocks noGrp="1"/>
          </p:cNvSpPr>
          <p:nvPr>
            <p:ph type="title"/>
          </p:nvPr>
        </p:nvSpPr>
        <p:spPr>
          <a:xfrm>
            <a:off x="1793875" y="4371975"/>
            <a:ext cx="6511925" cy="11430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7" name="Google Shape;137;p14"/>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38" name="Google Shape;138;p1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100" b="1" i="0" u="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4"/>
          <p:cNvSpPr txBox="1">
            <a:spLocks noGrp="1"/>
          </p:cNvSpPr>
          <p:nvPr>
            <p:ph type="ftr" idx="11"/>
          </p:nvPr>
        </p:nvSpPr>
        <p:spPr>
          <a:xfrm>
            <a:off x="457200" y="6172200"/>
            <a:ext cx="3352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0" name="Google Shape;140;p1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7F7F7F"/>
              </a:buClr>
              <a:buSzPts val="1200"/>
              <a:buFont typeface="Trebuchet MS"/>
              <a:buNone/>
              <a:defRPr sz="1200" b="1" i="0" u="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kmorell@muskegoncatholic.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muskegonisd.org/ctc-new/programs/restaurant/" TargetMode="External"/><Relationship Id="rId13" Type="http://schemas.openxmlformats.org/officeDocument/2006/relationships/hyperlink" Target="http://www.muskegonisd.org/ctc-new/programs/electronics/" TargetMode="External"/><Relationship Id="rId18" Type="http://schemas.openxmlformats.org/officeDocument/2006/relationships/hyperlink" Target="http://www.muskegonisd.org/ctc-new/programs/machine-technologies/" TargetMode="External"/><Relationship Id="rId3" Type="http://schemas.openxmlformats.org/officeDocument/2006/relationships/hyperlink" Target="http://www.muskegonisd.org/ctc-new/programs/" TargetMode="External"/><Relationship Id="rId7" Type="http://schemas.openxmlformats.org/officeDocument/2006/relationships/hyperlink" Target="http://www.muskegonisd.org/ctc-new/programs/financial-management/" TargetMode="External"/><Relationship Id="rId12" Type="http://schemas.openxmlformats.org/officeDocument/2006/relationships/hyperlink" Target="http://www.muskegonisd.org/ctc-new/programs/safety/" TargetMode="External"/><Relationship Id="rId17" Type="http://schemas.openxmlformats.org/officeDocument/2006/relationships/hyperlink" Target="http://www.muskegonisd.org/ctc-new/programs/network-systems/" TargetMode="External"/><Relationship Id="rId2" Type="http://schemas.openxmlformats.org/officeDocument/2006/relationships/notesSlide" Target="../notesSlides/notesSlide18.xml"/><Relationship Id="rId16" Type="http://schemas.openxmlformats.org/officeDocument/2006/relationships/hyperlink" Target="http://www.muskegonisd.org/ctc-new/programs/health-sci/" TargetMode="External"/><Relationship Id="rId1" Type="http://schemas.openxmlformats.org/officeDocument/2006/relationships/slideLayout" Target="../slideLayouts/slideLayout3.xml"/><Relationship Id="rId6" Type="http://schemas.openxmlformats.org/officeDocument/2006/relationships/hyperlink" Target="http://www.muskegonisd.org/ctc-new/programs/auto-service-technology/" TargetMode="External"/><Relationship Id="rId11" Type="http://schemas.openxmlformats.org/officeDocument/2006/relationships/hyperlink" Target="http://www.muskegonisd.org/ctc-new/programs/cosmetology/" TargetMode="External"/><Relationship Id="rId5" Type="http://schemas.openxmlformats.org/officeDocument/2006/relationships/hyperlink" Target="http://www.muskegonisd.org/ctc-new/programs/auto-body-technology/" TargetMode="External"/><Relationship Id="rId15" Type="http://schemas.openxmlformats.org/officeDocument/2006/relationships/hyperlink" Target="http://www.muskegonisd.org/ctc-new/programs/graphic-arts/" TargetMode="External"/><Relationship Id="rId10" Type="http://schemas.openxmlformats.org/officeDocument/2006/relationships/hyperlink" Target="http://www.muskegonisd.org/ctc-new/programs/ctleed/" TargetMode="External"/><Relationship Id="rId19" Type="http://schemas.openxmlformats.org/officeDocument/2006/relationships/hyperlink" Target="http://www.muskegonisd.org/ctc-new/programs/welding/" TargetMode="External"/><Relationship Id="rId4" Type="http://schemas.openxmlformats.org/officeDocument/2006/relationships/hyperlink" Target="http://www.muskegonisd.org/ctc-new/programs/health-tech/" TargetMode="External"/><Relationship Id="rId9" Type="http://schemas.openxmlformats.org/officeDocument/2006/relationships/hyperlink" Target="http://www.muskegonisd.org/ctc-new/programs/computer-aided-design/" TargetMode="External"/><Relationship Id="rId14" Type="http://schemas.openxmlformats.org/officeDocument/2006/relationships/hyperlink" Target="http://www.muskegonisd.org/ctc-new/programs/horticultur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llegereadiness.collegeboard.org/sat-suite-assess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llegereadiness.collegeboard.org/sat-suite-assess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subTitle" idx="1"/>
          </p:nvPr>
        </p:nvSpPr>
        <p:spPr>
          <a:xfrm>
            <a:off x="228600" y="4724400"/>
            <a:ext cx="6400800" cy="17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3260C"/>
              </a:buClr>
              <a:buSzPts val="2860"/>
              <a:buFont typeface="Georgia"/>
              <a:buNone/>
            </a:pPr>
            <a:r>
              <a:rPr lang="en-US" sz="2200" b="0" i="0" u="none" strike="noStrike" cap="none">
                <a:solidFill>
                  <a:schemeClr val="dk1"/>
                </a:solidFill>
                <a:latin typeface="Trebuchet MS"/>
                <a:ea typeface="Trebuchet MS"/>
                <a:cs typeface="Trebuchet MS"/>
                <a:sym typeface="Trebuchet MS"/>
              </a:rPr>
              <a:t>Presented by</a:t>
            </a:r>
            <a:endParaRPr/>
          </a:p>
          <a:p>
            <a:pPr marL="0" marR="0" lvl="0" indent="0" algn="l" rtl="0">
              <a:lnSpc>
                <a:spcPct val="100000"/>
              </a:lnSpc>
              <a:spcBef>
                <a:spcPts val="740"/>
              </a:spcBef>
              <a:spcAft>
                <a:spcPts val="0"/>
              </a:spcAft>
              <a:buClr>
                <a:srgbClr val="C3260C"/>
              </a:buClr>
              <a:buSzPts val="2860"/>
              <a:buFont typeface="Georgia"/>
              <a:buNone/>
            </a:pPr>
            <a:r>
              <a:rPr lang="en-US" sz="2200" b="0" i="0" u="none" strike="noStrike" cap="none">
                <a:solidFill>
                  <a:schemeClr val="dk1"/>
                </a:solidFill>
                <a:latin typeface="Trebuchet MS"/>
                <a:ea typeface="Trebuchet MS"/>
                <a:cs typeface="Trebuchet MS"/>
                <a:sym typeface="Trebuchet MS"/>
              </a:rPr>
              <a:t>Muskegon Catholic Central </a:t>
            </a:r>
            <a:endParaRPr/>
          </a:p>
          <a:p>
            <a:pPr marL="0" marR="0" lvl="0" indent="0" algn="l" rtl="0">
              <a:lnSpc>
                <a:spcPct val="100000"/>
              </a:lnSpc>
              <a:spcBef>
                <a:spcPts val="740"/>
              </a:spcBef>
              <a:spcAft>
                <a:spcPts val="0"/>
              </a:spcAft>
              <a:buClr>
                <a:srgbClr val="C3260C"/>
              </a:buClr>
              <a:buSzPts val="2860"/>
              <a:buFont typeface="Georgia"/>
              <a:buNone/>
            </a:pPr>
            <a:r>
              <a:rPr lang="en-US" sz="2200" b="0" i="0" u="none" strike="noStrike" cap="none">
                <a:solidFill>
                  <a:schemeClr val="dk1"/>
                </a:solidFill>
                <a:latin typeface="Trebuchet MS"/>
                <a:ea typeface="Trebuchet MS"/>
                <a:cs typeface="Trebuchet MS"/>
                <a:sym typeface="Trebuchet MS"/>
              </a:rPr>
              <a:t>School Counseling Department</a:t>
            </a:r>
            <a:endParaRPr/>
          </a:p>
        </p:txBody>
      </p:sp>
      <p:sp>
        <p:nvSpPr>
          <p:cNvPr id="153" name="Google Shape;153;p16"/>
          <p:cNvSpPr txBox="1">
            <a:spLocks noGrp="1"/>
          </p:cNvSpPr>
          <p:nvPr>
            <p:ph type="ctrTitle" idx="4294967295"/>
          </p:nvPr>
        </p:nvSpPr>
        <p:spPr>
          <a:xfrm>
            <a:off x="688975" y="-158750"/>
            <a:ext cx="7772400" cy="3060700"/>
          </a:xfrm>
          <a:prstGeom prst="rect">
            <a:avLst/>
          </a:prstGeom>
          <a:noFill/>
          <a:ln>
            <a:noFill/>
          </a:ln>
        </p:spPr>
        <p:txBody>
          <a:bodyPr spcFirstLastPara="1" wrap="square" lIns="91425" tIns="45700" rIns="91425" bIns="45700" anchor="t" anchorCtr="0">
            <a:noAutofit/>
          </a:bodyPr>
          <a:lstStyle/>
          <a:p>
            <a:pPr marL="640080" marR="0" lvl="0" indent="-457200" algn="ctr" rtl="0">
              <a:lnSpc>
                <a:spcPct val="100000"/>
              </a:lnSpc>
              <a:spcBef>
                <a:spcPts val="0"/>
              </a:spcBef>
              <a:spcAft>
                <a:spcPts val="0"/>
              </a:spcAft>
              <a:buClr>
                <a:srgbClr val="C3260C"/>
              </a:buClr>
              <a:buSzPts val="6221"/>
              <a:buFont typeface="Georgia"/>
              <a:buChar char="*"/>
            </a:pPr>
            <a:r>
              <a:rPr lang="en-US" sz="4860" b="1" i="0" u="none" strike="noStrike" cap="none">
                <a:solidFill>
                  <a:schemeClr val="dk1"/>
                </a:solidFill>
                <a:latin typeface="Trebuchet MS"/>
                <a:ea typeface="Trebuchet MS"/>
                <a:cs typeface="Trebuchet MS"/>
                <a:sym typeface="Trebuchet MS"/>
              </a:rPr>
              <a:t>Muskegon Catholic Central</a:t>
            </a:r>
            <a:br>
              <a:rPr lang="en-US" sz="4860" b="1" i="0" u="none" strike="noStrike" cap="none">
                <a:solidFill>
                  <a:schemeClr val="dk1"/>
                </a:solidFill>
                <a:latin typeface="Trebuchet MS"/>
                <a:ea typeface="Trebuchet MS"/>
                <a:cs typeface="Trebuchet MS"/>
                <a:sym typeface="Trebuchet MS"/>
              </a:rPr>
            </a:br>
            <a:r>
              <a:rPr lang="en-US" sz="4860" b="1" i="0" u="none" strike="noStrike" cap="none">
                <a:solidFill>
                  <a:schemeClr val="dk1"/>
                </a:solidFill>
                <a:latin typeface="Trebuchet MS"/>
                <a:ea typeface="Trebuchet MS"/>
                <a:cs typeface="Trebuchet MS"/>
                <a:sym typeface="Trebuchet MS"/>
              </a:rPr>
              <a:t>Overview  </a:t>
            </a:r>
            <a:r>
              <a:rPr lang="en-US" sz="4860"/>
              <a:t>F</a:t>
            </a:r>
            <a:r>
              <a:rPr lang="en-US" sz="4860" b="1" i="0" u="none" strike="noStrike" cap="none">
                <a:solidFill>
                  <a:schemeClr val="dk1"/>
                </a:solidFill>
                <a:latin typeface="Trebuchet MS"/>
                <a:ea typeface="Trebuchet MS"/>
                <a:cs typeface="Trebuchet MS"/>
                <a:sym typeface="Trebuchet MS"/>
              </a:rPr>
              <a:t>or Parents</a:t>
            </a:r>
            <a:endParaRPr sz="4860" b="1" i="0" u="none" strike="noStrike" cap="none">
              <a:solidFill>
                <a:schemeClr val="dk1"/>
              </a:solidFill>
              <a:latin typeface="Trebuchet MS"/>
              <a:ea typeface="Trebuchet MS"/>
              <a:cs typeface="Trebuchet MS"/>
              <a:sym typeface="Trebuchet MS"/>
            </a:endParaRPr>
          </a:p>
        </p:txBody>
      </p:sp>
      <p:pic>
        <p:nvPicPr>
          <p:cNvPr id="154" name="Google Shape;154;p16"/>
          <p:cNvPicPr preferRelativeResize="0"/>
          <p:nvPr/>
        </p:nvPicPr>
        <p:blipFill rotWithShape="1">
          <a:blip r:embed="rId3">
            <a:alphaModFix/>
          </a:blip>
          <a:srcRect/>
          <a:stretch/>
        </p:blipFill>
        <p:spPr>
          <a:xfrm>
            <a:off x="4598825" y="2616200"/>
            <a:ext cx="4316576" cy="3666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idx="4294967295"/>
          </p:nvPr>
        </p:nvSpPr>
        <p:spPr>
          <a:xfrm>
            <a:off x="2236788" y="4806421"/>
            <a:ext cx="6907212" cy="1763713"/>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Extra-Curricular Activities</a:t>
            </a:r>
            <a:endParaRPr sz="4600" b="1" i="0" u="none" strike="noStrike" cap="none" dirty="0">
              <a:solidFill>
                <a:schemeClr val="dk1"/>
              </a:solidFill>
              <a:latin typeface="Trebuchet MS"/>
              <a:ea typeface="Trebuchet MS"/>
              <a:cs typeface="Trebuchet MS"/>
              <a:sym typeface="Trebuchet MS"/>
            </a:endParaRPr>
          </a:p>
        </p:txBody>
      </p:sp>
      <p:sp>
        <p:nvSpPr>
          <p:cNvPr id="208" name="Google Shape;208;p25"/>
          <p:cNvSpPr txBox="1">
            <a:spLocks noGrp="1"/>
          </p:cNvSpPr>
          <p:nvPr>
            <p:ph type="body" idx="1"/>
          </p:nvPr>
        </p:nvSpPr>
        <p:spPr>
          <a:xfrm>
            <a:off x="533400" y="457200"/>
            <a:ext cx="7391400" cy="5287962"/>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Encourage Students to get involved with their peers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Provide variety of experiences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Impact college/work application process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Examples: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Sports	</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National Honor Society</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National Art Honor Society</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Mission Trips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WINGS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Spring Musical</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Student Council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idx="4294967295"/>
          </p:nvPr>
        </p:nvSpPr>
        <p:spPr>
          <a:xfrm>
            <a:off x="1772708" y="3771900"/>
            <a:ext cx="7308850" cy="2849033"/>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Muskegon Catholic Central School Counseling Department</a:t>
            </a:r>
            <a:endParaRPr sz="4600" b="1" i="0" u="none" strike="noStrike" cap="none" dirty="0">
              <a:solidFill>
                <a:schemeClr val="dk1"/>
              </a:solidFill>
              <a:latin typeface="Trebuchet MS"/>
              <a:ea typeface="Trebuchet MS"/>
              <a:cs typeface="Trebuchet MS"/>
              <a:sym typeface="Trebuchet MS"/>
            </a:endParaRPr>
          </a:p>
        </p:txBody>
      </p:sp>
      <p:sp>
        <p:nvSpPr>
          <p:cNvPr id="214" name="Google Shape;214;p26"/>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We are blessed with the opportunity to work with each of the students in grades 7</a:t>
            </a:r>
            <a:r>
              <a:rPr lang="en-US" sz="2200" b="0" i="0" u="none" strike="noStrike" cap="none" baseline="30000">
                <a:solidFill>
                  <a:srgbClr val="404040"/>
                </a:solidFill>
                <a:latin typeface="Trebuchet MS"/>
                <a:ea typeface="Trebuchet MS"/>
                <a:cs typeface="Trebuchet MS"/>
                <a:sym typeface="Trebuchet MS"/>
              </a:rPr>
              <a:t>th</a:t>
            </a:r>
            <a:r>
              <a:rPr lang="en-US" sz="2200" b="0" i="0" u="none" strike="noStrike" cap="none">
                <a:solidFill>
                  <a:srgbClr val="404040"/>
                </a:solidFill>
                <a:latin typeface="Trebuchet MS"/>
                <a:ea typeface="Trebuchet MS"/>
                <a:cs typeface="Trebuchet MS"/>
                <a:sym typeface="Trebuchet MS"/>
              </a:rPr>
              <a:t> through 12</a:t>
            </a:r>
            <a:r>
              <a:rPr lang="en-US" sz="2200" b="0" i="0" u="none" strike="noStrike" cap="none" baseline="30000">
                <a:solidFill>
                  <a:srgbClr val="404040"/>
                </a:solidFill>
                <a:latin typeface="Trebuchet MS"/>
                <a:ea typeface="Trebuchet MS"/>
                <a:cs typeface="Trebuchet MS"/>
                <a:sym typeface="Trebuchet MS"/>
              </a:rPr>
              <a:t>th</a:t>
            </a:r>
            <a:r>
              <a:rPr lang="en-US" sz="2200" b="0" i="0" u="none" strike="noStrike" cap="none">
                <a:solidFill>
                  <a:srgbClr val="404040"/>
                </a:solidFill>
                <a:latin typeface="Trebuchet MS"/>
                <a:ea typeface="Trebuchet MS"/>
                <a:cs typeface="Trebuchet MS"/>
                <a:sym typeface="Trebuchet MS"/>
              </a:rPr>
              <a:t> in the following counseling domains: Academic, College and Career Readiness, and Personal-Social.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idx="4294967295"/>
          </p:nvPr>
        </p:nvSpPr>
        <p:spPr>
          <a:xfrm>
            <a:off x="2055813" y="4152900"/>
            <a:ext cx="6961187" cy="2459567"/>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Muskegon Catholic Central School Counseling Department</a:t>
            </a:r>
            <a:endParaRPr sz="4600" b="1" i="0" u="none" strike="noStrike" cap="none" dirty="0">
              <a:solidFill>
                <a:schemeClr val="dk1"/>
              </a:solidFill>
              <a:latin typeface="Trebuchet MS"/>
              <a:ea typeface="Trebuchet MS"/>
              <a:cs typeface="Trebuchet MS"/>
              <a:sym typeface="Trebuchet MS"/>
            </a:endParaRPr>
          </a:p>
        </p:txBody>
      </p:sp>
      <p:pic>
        <p:nvPicPr>
          <p:cNvPr id="220" name="Google Shape;220;p27"/>
          <p:cNvPicPr preferRelativeResize="0">
            <a:picLocks noGrp="1"/>
          </p:cNvPicPr>
          <p:nvPr>
            <p:ph type="body" idx="1"/>
          </p:nvPr>
        </p:nvPicPr>
        <p:blipFill rotWithShape="1">
          <a:blip r:embed="rId3">
            <a:alphaModFix/>
          </a:blip>
          <a:srcRect/>
          <a:stretch/>
        </p:blipFill>
        <p:spPr>
          <a:xfrm>
            <a:off x="3168383" y="242812"/>
            <a:ext cx="2413500" cy="2829000"/>
          </a:xfrm>
          <a:prstGeom prst="rect">
            <a:avLst/>
          </a:prstGeom>
          <a:noFill/>
          <a:ln>
            <a:noFill/>
          </a:ln>
        </p:spPr>
      </p:pic>
      <p:sp>
        <p:nvSpPr>
          <p:cNvPr id="222" name="Google Shape;222;p27"/>
          <p:cNvSpPr txBox="1"/>
          <p:nvPr/>
        </p:nvSpPr>
        <p:spPr>
          <a:xfrm>
            <a:off x="3124199" y="3080278"/>
            <a:ext cx="3352800" cy="738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Trebuchet MS"/>
              <a:buNone/>
            </a:pPr>
            <a:r>
              <a:rPr lang="en-US" sz="1400" b="0" i="0" u="none" dirty="0">
                <a:solidFill>
                  <a:schemeClr val="dk1"/>
                </a:solidFill>
                <a:latin typeface="Trebuchet MS"/>
                <a:ea typeface="Trebuchet MS"/>
                <a:cs typeface="Trebuchet MS"/>
                <a:sym typeface="Trebuchet MS"/>
              </a:rPr>
              <a:t>Mrs. Kelly Morell</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none" dirty="0" smtClean="0">
                <a:solidFill>
                  <a:schemeClr val="dk1"/>
                </a:solidFill>
                <a:latin typeface="Trebuchet MS"/>
                <a:ea typeface="Trebuchet MS"/>
                <a:cs typeface="Trebuchet MS"/>
                <a:sym typeface="Trebuchet MS"/>
              </a:rPr>
              <a:t>School Counselor</a:t>
            </a:r>
            <a:endParaRPr dirty="0"/>
          </a:p>
          <a:p>
            <a:pPr marL="0" marR="0" lvl="0" indent="0" algn="l" rtl="0">
              <a:lnSpc>
                <a:spcPct val="100000"/>
              </a:lnSpc>
              <a:spcBef>
                <a:spcPts val="0"/>
              </a:spcBef>
              <a:spcAft>
                <a:spcPts val="0"/>
              </a:spcAft>
              <a:buClr>
                <a:schemeClr val="dk1"/>
              </a:buClr>
              <a:buSzPts val="1400"/>
              <a:buFont typeface="Trebuchet MS"/>
              <a:buNone/>
            </a:pPr>
            <a:r>
              <a:rPr lang="en-US" sz="1400" b="0" i="0" u="sng" dirty="0">
                <a:solidFill>
                  <a:schemeClr val="hlink"/>
                </a:solidFill>
                <a:latin typeface="Trebuchet MS"/>
                <a:ea typeface="Trebuchet MS"/>
                <a:cs typeface="Trebuchet MS"/>
                <a:sym typeface="Trebuchet MS"/>
                <a:hlinkClick r:id="rId4"/>
              </a:rPr>
              <a:t>kmorell@muskegoncatholic.org</a:t>
            </a:r>
            <a:r>
              <a:rPr lang="en-US" sz="1400" b="0" i="0" u="none" dirty="0">
                <a:solidFill>
                  <a:schemeClr val="dk1"/>
                </a:solidFill>
                <a:latin typeface="Trebuchet MS"/>
                <a:ea typeface="Trebuchet MS"/>
                <a:cs typeface="Trebuchet MS"/>
                <a:sym typeface="Trebuchet MS"/>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idx="4294967295"/>
          </p:nvPr>
        </p:nvSpPr>
        <p:spPr>
          <a:xfrm>
            <a:off x="2232554" y="5051954"/>
            <a:ext cx="6778625" cy="1500187"/>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Academic Domain</a:t>
            </a:r>
            <a:endParaRPr sz="4600" b="1" i="0" u="none" strike="noStrike" cap="none" dirty="0">
              <a:solidFill>
                <a:schemeClr val="dk1"/>
              </a:solidFill>
              <a:latin typeface="Trebuchet MS"/>
              <a:ea typeface="Trebuchet MS"/>
              <a:cs typeface="Trebuchet MS"/>
              <a:sym typeface="Trebuchet MS"/>
            </a:endParaRPr>
          </a:p>
        </p:txBody>
      </p:sp>
      <p:sp>
        <p:nvSpPr>
          <p:cNvPr id="229" name="Google Shape;229;p28"/>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We begin to work with students in grade 7 on developing an Education Development Plan (EDP). This is intended to serve as a student’s roadmap throughout high school and help guide him/her into post-secondary education. Using the MAP, ACT, PSAT, and SAT data, we develop in collaboration with students a families, course schedules that will challenge each student to grow to his or her highest potential.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idx="4294967295"/>
          </p:nvPr>
        </p:nvSpPr>
        <p:spPr>
          <a:xfrm>
            <a:off x="1792287" y="4078287"/>
            <a:ext cx="6950075" cy="28829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Creating an Education Development Plan</a:t>
            </a:r>
            <a:endParaRPr sz="4600" b="1" i="0" u="none" strike="noStrike" cap="none">
              <a:solidFill>
                <a:schemeClr val="dk1"/>
              </a:solidFill>
              <a:latin typeface="Trebuchet MS"/>
              <a:ea typeface="Trebuchet MS"/>
              <a:cs typeface="Trebuchet MS"/>
              <a:sym typeface="Trebuchet MS"/>
            </a:endParaRPr>
          </a:p>
        </p:txBody>
      </p:sp>
      <p:sp>
        <p:nvSpPr>
          <p:cNvPr id="235" name="Google Shape;235;p29"/>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Three parts to an EDP include:</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Career &amp; Post-Secondary Education Planning Guide</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Course Selection</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E-Portfolio for college and scholarship documents as well as personal resume.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idx="4294967295"/>
          </p:nvPr>
        </p:nvSpPr>
        <p:spPr>
          <a:xfrm>
            <a:off x="1792287" y="4078287"/>
            <a:ext cx="6950075" cy="2182812"/>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Graduation Requirements</a:t>
            </a:r>
            <a:endParaRPr sz="4600" b="1" i="0" u="none" strike="noStrike" cap="none">
              <a:solidFill>
                <a:schemeClr val="dk1"/>
              </a:solidFill>
              <a:latin typeface="Trebuchet MS"/>
              <a:ea typeface="Trebuchet MS"/>
              <a:cs typeface="Trebuchet MS"/>
              <a:sym typeface="Trebuchet MS"/>
            </a:endParaRPr>
          </a:p>
        </p:txBody>
      </p:sp>
      <p:sp>
        <p:nvSpPr>
          <p:cNvPr id="241" name="Google Shape;241;p30"/>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A common set of required credits for graduation for all students based on the requirements set forth by the State of Michigan Department of Education.</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Provides students the learning opportunities, knowledge, and skill sets they need to be successful in college or the workplace.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idx="4294967295"/>
          </p:nvPr>
        </p:nvSpPr>
        <p:spPr>
          <a:xfrm>
            <a:off x="2193900" y="5417080"/>
            <a:ext cx="6950100" cy="1548667"/>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Graduation Requirements</a:t>
            </a:r>
            <a:endParaRPr sz="4600" b="1" i="0" u="none" strike="noStrike" cap="none" dirty="0">
              <a:solidFill>
                <a:schemeClr val="dk1"/>
              </a:solidFill>
              <a:latin typeface="Trebuchet MS"/>
              <a:ea typeface="Trebuchet MS"/>
              <a:cs typeface="Trebuchet MS"/>
              <a:sym typeface="Trebuchet MS"/>
            </a:endParaRPr>
          </a:p>
        </p:txBody>
      </p:sp>
      <p:sp>
        <p:nvSpPr>
          <p:cNvPr id="2" name="Text Placeholder 1"/>
          <p:cNvSpPr>
            <a:spLocks noGrp="1"/>
          </p:cNvSpPr>
          <p:nvPr>
            <p:ph type="body"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1157" y="186267"/>
            <a:ext cx="7181681"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idx="4294967295"/>
          </p:nvPr>
        </p:nvSpPr>
        <p:spPr>
          <a:xfrm>
            <a:off x="2365500" y="5678783"/>
            <a:ext cx="6778500" cy="9396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Dual Enrollment</a:t>
            </a:r>
            <a:endParaRPr sz="4600" b="1" i="0" u="none" strike="noStrike" cap="none" dirty="0">
              <a:solidFill>
                <a:schemeClr val="dk1"/>
              </a:solidFill>
              <a:latin typeface="Trebuchet MS"/>
              <a:ea typeface="Trebuchet MS"/>
              <a:cs typeface="Trebuchet MS"/>
              <a:sym typeface="Trebuchet MS"/>
            </a:endParaRPr>
          </a:p>
        </p:txBody>
      </p:sp>
      <p:sp>
        <p:nvSpPr>
          <p:cNvPr id="253" name="Google Shape;253;p32"/>
          <p:cNvSpPr txBox="1">
            <a:spLocks noGrp="1"/>
          </p:cNvSpPr>
          <p:nvPr>
            <p:ph type="body" idx="1"/>
          </p:nvPr>
        </p:nvSpPr>
        <p:spPr>
          <a:xfrm>
            <a:off x="609600" y="381000"/>
            <a:ext cx="8077200" cy="5029200"/>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Dual Enrollment schools include, but not limited to: Aquinas, Muskegon Community College, GVSU, Baker College.</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Available for all 9</a:t>
            </a:r>
            <a:r>
              <a:rPr lang="en-US" sz="2200" b="0" i="0" u="none" strike="noStrike" cap="none" baseline="30000">
                <a:solidFill>
                  <a:srgbClr val="404040"/>
                </a:solidFill>
                <a:latin typeface="Trebuchet MS"/>
                <a:ea typeface="Trebuchet MS"/>
                <a:cs typeface="Trebuchet MS"/>
                <a:sym typeface="Trebuchet MS"/>
              </a:rPr>
              <a:t>th</a:t>
            </a:r>
            <a:r>
              <a:rPr lang="en-US" sz="2200" b="0" i="0" u="none" strike="noStrike" cap="none">
                <a:solidFill>
                  <a:srgbClr val="404040"/>
                </a:solidFill>
                <a:latin typeface="Trebuchet MS"/>
                <a:ea typeface="Trebuchet MS"/>
                <a:cs typeface="Trebuchet MS"/>
                <a:sym typeface="Trebuchet MS"/>
              </a:rPr>
              <a:t>-12</a:t>
            </a:r>
            <a:r>
              <a:rPr lang="en-US" sz="2200" b="0" i="0" u="none" strike="noStrike" cap="none" baseline="30000">
                <a:solidFill>
                  <a:srgbClr val="404040"/>
                </a:solidFill>
                <a:latin typeface="Trebuchet MS"/>
                <a:ea typeface="Trebuchet MS"/>
                <a:cs typeface="Trebuchet MS"/>
                <a:sym typeface="Trebuchet MS"/>
              </a:rPr>
              <a:t>th</a:t>
            </a:r>
            <a:r>
              <a:rPr lang="en-US" sz="2200" b="0" i="0" u="none" strike="noStrike" cap="none">
                <a:solidFill>
                  <a:srgbClr val="404040"/>
                </a:solidFill>
                <a:latin typeface="Trebuchet MS"/>
                <a:ea typeface="Trebuchet MS"/>
                <a:cs typeface="Trebuchet MS"/>
                <a:sym typeface="Trebuchet MS"/>
              </a:rPr>
              <a:t> grade students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Able to take up to 10 total classes during HS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Earn high school and/or college credit while in HS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Must be a class that we do NOT offer or if there is a conflict in the Muskegon Catholic schedule</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May NOT be a PE, Health, Hobby, or non-academic class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Student MUST be in good academic standing with Muskegon Catholic before dual enrollment will be considered</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The Dept. of Treasury will pay for the tuition, unless your child fails their college course.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idx="4294967295"/>
          </p:nvPr>
        </p:nvSpPr>
        <p:spPr>
          <a:xfrm>
            <a:off x="1554300" y="5234000"/>
            <a:ext cx="7589700" cy="17715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Muskegon Area Career and Technical Center</a:t>
            </a:r>
            <a:endParaRPr sz="4600" b="1" i="0" u="none" strike="noStrike" cap="none">
              <a:solidFill>
                <a:schemeClr val="dk1"/>
              </a:solidFill>
              <a:latin typeface="Trebuchet MS"/>
              <a:ea typeface="Trebuchet MS"/>
              <a:cs typeface="Trebuchet MS"/>
              <a:sym typeface="Trebuchet MS"/>
            </a:endParaRPr>
          </a:p>
        </p:txBody>
      </p:sp>
      <p:sp>
        <p:nvSpPr>
          <p:cNvPr id="259" name="Google Shape;259;p33"/>
          <p:cNvSpPr txBox="1">
            <a:spLocks noGrp="1"/>
          </p:cNvSpPr>
          <p:nvPr>
            <p:ph type="body" idx="1"/>
          </p:nvPr>
        </p:nvSpPr>
        <p:spPr>
          <a:xfrm>
            <a:off x="542550" y="262787"/>
            <a:ext cx="3879900" cy="4068900"/>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Vocational/Professional programs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1 or 2 year opportunities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Junior and/or Senior Year</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Senior credit in English, Math, or Science is available depending on program </a:t>
            </a:r>
            <a:endParaRPr sz="2200" b="0" i="0" u="none" strike="noStrike" cap="none">
              <a:solidFill>
                <a:srgbClr val="404040"/>
              </a:solidFill>
              <a:latin typeface="Trebuchet MS"/>
              <a:ea typeface="Trebuchet MS"/>
              <a:cs typeface="Trebuchet MS"/>
              <a:sym typeface="Trebuchet MS"/>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sng" strike="noStrike" cap="none">
                <a:solidFill>
                  <a:schemeClr val="hlink"/>
                </a:solidFill>
                <a:latin typeface="Trebuchet MS"/>
                <a:ea typeface="Trebuchet MS"/>
                <a:cs typeface="Trebuchet MS"/>
                <a:sym typeface="Trebuchet MS"/>
                <a:hlinkClick r:id="rId3"/>
              </a:rPr>
              <a:t>http://www.muskegonisd.org/ctc-new/programs/</a:t>
            </a:r>
            <a:r>
              <a:rPr lang="en-US" sz="2200" b="0" i="0" u="none" strike="noStrike" cap="none">
                <a:solidFill>
                  <a:srgbClr val="404040"/>
                </a:solidFill>
                <a:latin typeface="Trebuchet MS"/>
                <a:ea typeface="Trebuchet MS"/>
                <a:cs typeface="Trebuchet MS"/>
                <a:sym typeface="Trebuchet MS"/>
              </a:rPr>
              <a:t> </a:t>
            </a:r>
            <a:endParaRPr sz="2200" b="0" i="0" u="none" strike="noStrike" cap="none">
              <a:solidFill>
                <a:srgbClr val="404040"/>
              </a:solidFill>
              <a:latin typeface="Trebuchet MS"/>
              <a:ea typeface="Trebuchet MS"/>
              <a:cs typeface="Trebuchet MS"/>
              <a:sym typeface="Trebuchet MS"/>
            </a:endParaRPr>
          </a:p>
          <a:p>
            <a:pPr marL="228600" marR="0" lvl="0" indent="0" algn="l" rtl="0">
              <a:spcBef>
                <a:spcPts val="740"/>
              </a:spcBef>
              <a:spcAft>
                <a:spcPts val="0"/>
              </a:spcAft>
              <a:buClr>
                <a:srgbClr val="C3260C"/>
              </a:buClr>
              <a:buSzPts val="2860"/>
              <a:buFont typeface="Georgia"/>
              <a:buNone/>
            </a:pPr>
            <a:endParaRPr sz="2200" b="0" i="0" u="none">
              <a:solidFill>
                <a:srgbClr val="404040"/>
              </a:solidFill>
              <a:latin typeface="Trebuchet MS"/>
              <a:ea typeface="Trebuchet MS"/>
              <a:cs typeface="Trebuchet MS"/>
              <a:sym typeface="Trebuchet MS"/>
            </a:endParaRPr>
          </a:p>
        </p:txBody>
      </p:sp>
      <p:sp>
        <p:nvSpPr>
          <p:cNvPr id="260" name="Google Shape;260;p33"/>
          <p:cNvSpPr txBox="1">
            <a:spLocks noGrp="1"/>
          </p:cNvSpPr>
          <p:nvPr>
            <p:ph type="body" idx="2"/>
          </p:nvPr>
        </p:nvSpPr>
        <p:spPr>
          <a:xfrm>
            <a:off x="4678550" y="262775"/>
            <a:ext cx="3737100" cy="4724400"/>
          </a:xfrm>
          <a:prstGeom prst="rect">
            <a:avLst/>
          </a:prstGeom>
          <a:noFill/>
          <a:ln>
            <a:noFill/>
          </a:ln>
        </p:spPr>
        <p:txBody>
          <a:bodyPr spcFirstLastPara="1" wrap="square" lIns="91425" tIns="45700" rIns="91425" bIns="45700" anchor="t" anchorCtr="0">
            <a:noAutofit/>
          </a:bodyPr>
          <a:lstStyle/>
          <a:p>
            <a:pPr marL="228600" marR="0" lvl="0" indent="-182562" algn="l" rtl="0">
              <a:lnSpc>
                <a:spcPct val="80000"/>
              </a:lnSpc>
              <a:spcBef>
                <a:spcPts val="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4"/>
              </a:rPr>
              <a:t>Allied Health Technology</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5"/>
              </a:rPr>
              <a:t>Auto Collision/Refinishing</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6"/>
              </a:rPr>
              <a:t>Auto Service Technology</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7"/>
              </a:rPr>
              <a:t>Business Careers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8"/>
              </a:rPr>
              <a:t>Catering and Culinary Management</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9"/>
              </a:rPr>
              <a:t>Computer Aided Design</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0"/>
              </a:rPr>
              <a:t>Construction Trades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1"/>
              </a:rPr>
              <a:t>Cosmetology</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2"/>
              </a:rPr>
              <a:t>Criminal Justice</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3"/>
              </a:rPr>
              <a:t>Electrical/Computer Technologies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4"/>
              </a:rPr>
              <a:t>Environmental/Veterinary Sciences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5"/>
              </a:rPr>
              <a:t>Graphic Production Technologies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6"/>
              </a:rPr>
              <a:t>Health Science Academy</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7"/>
              </a:rPr>
              <a:t>Internet, Network and Security Technologies</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8"/>
              </a:rPr>
              <a:t>Machining/Engineering Tech</a:t>
            </a:r>
            <a:endParaRPr/>
          </a:p>
          <a:p>
            <a:pPr marL="228600" marR="0" lvl="0" indent="-182562" algn="l" rtl="0">
              <a:lnSpc>
                <a:spcPct val="80000"/>
              </a:lnSpc>
              <a:spcBef>
                <a:spcPts val="600"/>
              </a:spcBef>
              <a:spcAft>
                <a:spcPts val="0"/>
              </a:spcAft>
              <a:buClr>
                <a:srgbClr val="C3260C"/>
              </a:buClr>
              <a:buSzPts val="1950"/>
              <a:buFont typeface="Georgia"/>
              <a:buChar char="*"/>
            </a:pPr>
            <a:r>
              <a:rPr lang="en-US" sz="1500" b="0" i="0" u="sng">
                <a:solidFill>
                  <a:schemeClr val="hlink"/>
                </a:solidFill>
                <a:latin typeface="Trebuchet MS"/>
                <a:ea typeface="Trebuchet MS"/>
                <a:cs typeface="Trebuchet MS"/>
                <a:sym typeface="Trebuchet MS"/>
                <a:hlinkClick r:id="rId19"/>
              </a:rPr>
              <a:t>Welding Technology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idx="4294967295"/>
          </p:nvPr>
        </p:nvSpPr>
        <p:spPr>
          <a:xfrm>
            <a:off x="2122487" y="4501620"/>
            <a:ext cx="6950075" cy="2182812"/>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College &amp; Career Readiness</a:t>
            </a:r>
            <a:endParaRPr sz="4600" b="1" i="0" u="none" strike="noStrike" cap="none" dirty="0">
              <a:solidFill>
                <a:schemeClr val="dk1"/>
              </a:solidFill>
              <a:latin typeface="Trebuchet MS"/>
              <a:ea typeface="Trebuchet MS"/>
              <a:cs typeface="Trebuchet MS"/>
              <a:sym typeface="Trebuchet MS"/>
            </a:endParaRPr>
          </a:p>
        </p:txBody>
      </p:sp>
      <p:sp>
        <p:nvSpPr>
          <p:cNvPr id="266" name="Google Shape;266;p34"/>
          <p:cNvSpPr txBox="1">
            <a:spLocks noGrp="1"/>
          </p:cNvSpPr>
          <p:nvPr>
            <p:ph type="body" idx="1"/>
          </p:nvPr>
        </p:nvSpPr>
        <p:spPr>
          <a:xfrm>
            <a:off x="457200" y="304800"/>
            <a:ext cx="7924800" cy="4038600"/>
          </a:xfrm>
          <a:prstGeom prst="rect">
            <a:avLst/>
          </a:prstGeom>
          <a:noFill/>
          <a:ln>
            <a:noFill/>
          </a:ln>
        </p:spPr>
        <p:txBody>
          <a:bodyPr spcFirstLastPara="1" wrap="square" lIns="91425" tIns="45700" rIns="91425" bIns="45700" anchor="t" anchorCtr="0">
            <a:noAutofit/>
          </a:bodyPr>
          <a:lstStyle/>
          <a:p>
            <a:pPr marL="228600" marR="0" lvl="0" indent="-231140" algn="l" rtl="0">
              <a:lnSpc>
                <a:spcPct val="100000"/>
              </a:lnSpc>
              <a:spcBef>
                <a:spcPts val="0"/>
              </a:spcBef>
              <a:spcAft>
                <a:spcPts val="0"/>
              </a:spcAft>
              <a:buClr>
                <a:srgbClr val="C3260C"/>
              </a:buClr>
              <a:buSzPts val="3640"/>
              <a:buFont typeface="Georgia"/>
              <a:buChar char="*"/>
            </a:pPr>
            <a:r>
              <a:rPr lang="en-US" sz="2800" b="0" i="0" u="none">
                <a:solidFill>
                  <a:srgbClr val="404040"/>
                </a:solidFill>
                <a:latin typeface="Trebuchet MS"/>
                <a:ea typeface="Trebuchet MS"/>
                <a:cs typeface="Trebuchet MS"/>
                <a:sym typeface="Trebuchet MS"/>
              </a:rPr>
              <a:t>98% of the Muskegon Catholic Central graduates matriculate into post-secondary education. Students are given the opportunity to take the MAP, ACT, Compass, PSAT 8/9, PSAT, and SAT tests during their high school years. I will work closely with students as they go through the college application and selection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idx="4294967295"/>
          </p:nvPr>
        </p:nvSpPr>
        <p:spPr>
          <a:xfrm>
            <a:off x="2193900" y="4964971"/>
            <a:ext cx="6950100" cy="12243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4x4 Semester Schedule	</a:t>
            </a:r>
            <a:endParaRPr sz="4600" b="1" i="0" u="none" strike="noStrike" cap="none" dirty="0">
              <a:solidFill>
                <a:schemeClr val="dk1"/>
              </a:solidFill>
              <a:latin typeface="Trebuchet MS"/>
              <a:ea typeface="Trebuchet MS"/>
              <a:cs typeface="Trebuchet MS"/>
              <a:sym typeface="Trebuchet MS"/>
            </a:endParaRPr>
          </a:p>
        </p:txBody>
      </p:sp>
      <p:sp>
        <p:nvSpPr>
          <p:cNvPr id="160" name="Google Shape;160;p17"/>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2 semesters/2 nine week quarters per semester</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4 classes per day/86 minutes</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Schedule changes – May thru June</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8:00am – 3:00pm</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Advisory: 11:00 – 11:30</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Lunch: 11:30 – 12:00</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16 classes per year</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Mass Days are Wednesday from 9:22-10:22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5"/>
          <p:cNvPicPr preferRelativeResize="0">
            <a:picLocks noGrp="1"/>
          </p:cNvPicPr>
          <p:nvPr>
            <p:ph type="body" idx="1"/>
          </p:nvPr>
        </p:nvPicPr>
        <p:blipFill rotWithShape="1">
          <a:blip r:embed="rId3">
            <a:alphaModFix/>
          </a:blip>
          <a:srcRect/>
          <a:stretch/>
        </p:blipFill>
        <p:spPr>
          <a:xfrm>
            <a:off x="914400" y="228600"/>
            <a:ext cx="7591425" cy="6096000"/>
          </a:xfrm>
          <a:prstGeom prst="rect">
            <a:avLst/>
          </a:prstGeom>
          <a:noFill/>
          <a:ln>
            <a:noFill/>
          </a:ln>
        </p:spPr>
      </p:pic>
      <p:sp>
        <p:nvSpPr>
          <p:cNvPr id="272" name="Google Shape;272;p35"/>
          <p:cNvSpPr txBox="1">
            <a:spLocks noGrp="1"/>
          </p:cNvSpPr>
          <p:nvPr>
            <p:ph type="title" idx="4294967295"/>
          </p:nvPr>
        </p:nvSpPr>
        <p:spPr>
          <a:xfrm>
            <a:off x="2365500" y="6108750"/>
            <a:ext cx="6778500" cy="14985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Six Career Pathways</a:t>
            </a:r>
            <a:endParaRPr sz="4600" b="1"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idx="4294967295"/>
          </p:nvPr>
        </p:nvSpPr>
        <p:spPr>
          <a:xfrm>
            <a:off x="1622400" y="5129700"/>
            <a:ext cx="7521600" cy="17283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Advisory &amp;</a:t>
            </a:r>
            <a:endParaRPr/>
          </a:p>
          <a:p>
            <a:pPr marL="320040" marR="0" lvl="0" indent="0" algn="r" rtl="0">
              <a:lnSpc>
                <a:spcPct val="100000"/>
              </a:lnSpc>
              <a:spcBef>
                <a:spcPts val="0"/>
              </a:spcBef>
              <a:spcAft>
                <a:spcPts val="0"/>
              </a:spcAft>
              <a:buNone/>
            </a:pPr>
            <a:r>
              <a:rPr lang="en-US" sz="4600" b="1" i="0" u="none" strike="noStrike" cap="none">
                <a:solidFill>
                  <a:schemeClr val="dk1"/>
                </a:solidFill>
                <a:latin typeface="Trebuchet MS"/>
                <a:ea typeface="Trebuchet MS"/>
                <a:cs typeface="Trebuchet MS"/>
                <a:sym typeface="Trebuchet MS"/>
              </a:rPr>
              <a:t>Career </a:t>
            </a:r>
            <a:r>
              <a:rPr lang="en-US"/>
              <a:t>Planning</a:t>
            </a:r>
            <a:endParaRPr sz="4600" b="1" i="0" u="none" strike="noStrike" cap="none">
              <a:solidFill>
                <a:schemeClr val="dk1"/>
              </a:solidFill>
              <a:latin typeface="Trebuchet MS"/>
              <a:ea typeface="Trebuchet MS"/>
              <a:cs typeface="Trebuchet MS"/>
              <a:sym typeface="Trebuchet MS"/>
            </a:endParaRPr>
          </a:p>
        </p:txBody>
      </p:sp>
      <p:sp>
        <p:nvSpPr>
          <p:cNvPr id="278" name="Google Shape;278;p36"/>
          <p:cNvSpPr txBox="1">
            <a:spLocks noGrp="1"/>
          </p:cNvSpPr>
          <p:nvPr>
            <p:ph type="body" idx="1"/>
          </p:nvPr>
        </p:nvSpPr>
        <p:spPr>
          <a:xfrm>
            <a:off x="609600" y="176700"/>
            <a:ext cx="8153400" cy="4953000"/>
          </a:xfrm>
          <a:prstGeom prst="rect">
            <a:avLst/>
          </a:prstGeom>
          <a:noFill/>
          <a:ln>
            <a:noFill/>
          </a:ln>
        </p:spPr>
        <p:txBody>
          <a:bodyPr spcFirstLastPara="1" wrap="square" lIns="91425" tIns="45700" rIns="91425" bIns="45700" anchor="t" anchorCtr="0">
            <a:noAutofit/>
          </a:bodyPr>
          <a:lstStyle/>
          <a:p>
            <a:pPr marL="228600" marR="0" lvl="0" indent="-182562" algn="l" rtl="0">
              <a:lnSpc>
                <a:spcPct val="80000"/>
              </a:lnSpc>
              <a:spcBef>
                <a:spcPts val="0"/>
              </a:spcBef>
              <a:spcAft>
                <a:spcPts val="0"/>
              </a:spcAft>
              <a:buClr>
                <a:srgbClr val="C3260C"/>
              </a:buClr>
              <a:buSzPts val="2210"/>
              <a:buFont typeface="Georgia"/>
              <a:buChar char="*"/>
            </a:pPr>
            <a:r>
              <a:rPr lang="en-US" sz="1700" b="0" i="0" u="none">
                <a:solidFill>
                  <a:srgbClr val="404040"/>
                </a:solidFill>
                <a:latin typeface="Trebuchet MS"/>
                <a:ea typeface="Trebuchet MS"/>
                <a:cs typeface="Trebuchet MS"/>
                <a:sym typeface="Trebuchet MS"/>
              </a:rPr>
              <a:t>Students are assigned to an advisor who advocates for them and ensures that they are on track to successfully complete the requirements of their educational development plan. This is also an opportunity for weekly monitoring of grades, standardized test score analysis, introduction to 21</a:t>
            </a:r>
            <a:r>
              <a:rPr lang="en-US" sz="1700" b="0" i="0" u="none" baseline="30000">
                <a:solidFill>
                  <a:srgbClr val="404040"/>
                </a:solidFill>
                <a:latin typeface="Trebuchet MS"/>
                <a:ea typeface="Trebuchet MS"/>
                <a:cs typeface="Trebuchet MS"/>
                <a:sym typeface="Trebuchet MS"/>
              </a:rPr>
              <a:t>st</a:t>
            </a:r>
            <a:r>
              <a:rPr lang="en-US" sz="1700" b="0" i="0" u="none">
                <a:solidFill>
                  <a:srgbClr val="404040"/>
                </a:solidFill>
                <a:latin typeface="Trebuchet MS"/>
                <a:ea typeface="Trebuchet MS"/>
                <a:cs typeface="Trebuchet MS"/>
                <a:sym typeface="Trebuchet MS"/>
              </a:rPr>
              <a:t> century skills, and other general homeroom responsibilities.</a:t>
            </a:r>
            <a:endParaRPr/>
          </a:p>
          <a:p>
            <a:pPr marL="228600" marR="0" lvl="0" indent="-182562" algn="l" rtl="0">
              <a:lnSpc>
                <a:spcPct val="80000"/>
              </a:lnSpc>
              <a:spcBef>
                <a:spcPts val="640"/>
              </a:spcBef>
              <a:spcAft>
                <a:spcPts val="0"/>
              </a:spcAft>
              <a:buClr>
                <a:srgbClr val="C3260C"/>
              </a:buClr>
              <a:buSzPts val="2210"/>
              <a:buFont typeface="Georgia"/>
              <a:buChar char="*"/>
            </a:pPr>
            <a:r>
              <a:rPr lang="en-US" sz="1700" b="0" i="0" u="none">
                <a:solidFill>
                  <a:srgbClr val="404040"/>
                </a:solidFill>
                <a:latin typeface="Trebuchet MS"/>
                <a:ea typeface="Trebuchet MS"/>
                <a:cs typeface="Trebuchet MS"/>
                <a:sym typeface="Trebuchet MS"/>
              </a:rPr>
              <a:t>Career and Education Exploration</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Career Matchmaker</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Learning Styles Inventory</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Study Skills</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Post-Secondary Investigation and Planning</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Financial Aid</a:t>
            </a:r>
            <a:endParaRPr/>
          </a:p>
          <a:p>
            <a:pPr marL="228600" marR="0" lvl="0" indent="-182562" algn="l" rtl="0">
              <a:lnSpc>
                <a:spcPct val="80000"/>
              </a:lnSpc>
              <a:spcBef>
                <a:spcPts val="640"/>
              </a:spcBef>
              <a:spcAft>
                <a:spcPts val="0"/>
              </a:spcAft>
              <a:buClr>
                <a:srgbClr val="C3260C"/>
              </a:buClr>
              <a:buSzPts val="2210"/>
              <a:buFont typeface="Georgia"/>
              <a:buChar char="*"/>
            </a:pPr>
            <a:r>
              <a:rPr lang="en-US" sz="1700" b="0" i="0" u="none">
                <a:solidFill>
                  <a:srgbClr val="404040"/>
                </a:solidFill>
                <a:latin typeface="Trebuchet MS"/>
                <a:ea typeface="Trebuchet MS"/>
                <a:cs typeface="Trebuchet MS"/>
                <a:sym typeface="Trebuchet MS"/>
              </a:rPr>
              <a:t>Career Planning</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 Career and Life Goals</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Resume Building</a:t>
            </a:r>
            <a:endParaRPr/>
          </a:p>
          <a:p>
            <a:pPr marL="228600" marR="0" lvl="0" indent="-182562" algn="l" rtl="0">
              <a:lnSpc>
                <a:spcPct val="80000"/>
              </a:lnSpc>
              <a:spcBef>
                <a:spcPts val="640"/>
              </a:spcBef>
              <a:spcAft>
                <a:spcPts val="0"/>
              </a:spcAft>
              <a:buClr>
                <a:srgbClr val="C3260C"/>
              </a:buClr>
              <a:buSzPts val="2210"/>
              <a:buFont typeface="Georgia"/>
              <a:buChar char="*"/>
            </a:pPr>
            <a:r>
              <a:rPr lang="en-US" sz="1700" b="0" i="0" u="none">
                <a:solidFill>
                  <a:srgbClr val="404040"/>
                </a:solidFill>
                <a:latin typeface="Trebuchet MS"/>
                <a:ea typeface="Trebuchet MS"/>
                <a:cs typeface="Trebuchet MS"/>
                <a:sym typeface="Trebuchet MS"/>
              </a:rPr>
              <a:t>Self-Assessment of activities and abilities</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Volunteer Hours</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Work Experience</a:t>
            </a:r>
            <a:endParaRPr/>
          </a:p>
          <a:p>
            <a:pPr marL="547687" marR="0" lvl="1" indent="-182561" algn="l" rtl="0">
              <a:lnSpc>
                <a:spcPct val="80000"/>
              </a:lnSpc>
              <a:spcBef>
                <a:spcPts val="620"/>
              </a:spcBef>
              <a:spcAft>
                <a:spcPts val="0"/>
              </a:spcAft>
              <a:buClr>
                <a:srgbClr val="C3260C"/>
              </a:buClr>
              <a:buSzPts val="2080"/>
              <a:buFont typeface="Georgia"/>
              <a:buChar char="*"/>
            </a:pPr>
            <a:r>
              <a:rPr lang="en-US" sz="1600" b="0" i="0" u="none" strike="noStrike" cap="none">
                <a:solidFill>
                  <a:srgbClr val="404040"/>
                </a:solidFill>
                <a:latin typeface="Trebuchet MS"/>
                <a:ea typeface="Trebuchet MS"/>
                <a:cs typeface="Trebuchet MS"/>
                <a:sym typeface="Trebuchet MS"/>
              </a:rPr>
              <a:t>Awards, Certificates, and Honors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idx="4294967295"/>
          </p:nvPr>
        </p:nvSpPr>
        <p:spPr>
          <a:xfrm>
            <a:off x="2094100" y="5531275"/>
            <a:ext cx="6778500" cy="9780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College Admissions</a:t>
            </a:r>
            <a:endParaRPr sz="4600" b="1" i="0" u="none" strike="noStrike" cap="none">
              <a:solidFill>
                <a:schemeClr val="dk1"/>
              </a:solidFill>
              <a:latin typeface="Trebuchet MS"/>
              <a:ea typeface="Trebuchet MS"/>
              <a:cs typeface="Trebuchet MS"/>
              <a:sym typeface="Trebuchet MS"/>
            </a:endParaRPr>
          </a:p>
        </p:txBody>
      </p:sp>
      <p:sp>
        <p:nvSpPr>
          <p:cNvPr id="284" name="Google Shape;284;p37"/>
          <p:cNvSpPr txBox="1">
            <a:spLocks noGrp="1"/>
          </p:cNvSpPr>
          <p:nvPr>
            <p:ph type="body" idx="1"/>
          </p:nvPr>
        </p:nvSpPr>
        <p:spPr>
          <a:xfrm>
            <a:off x="685800" y="381000"/>
            <a:ext cx="7848600" cy="4648200"/>
          </a:xfrm>
          <a:prstGeom prst="rect">
            <a:avLst/>
          </a:prstGeom>
          <a:noFill/>
          <a:ln>
            <a:noFill/>
          </a:ln>
        </p:spPr>
        <p:txBody>
          <a:bodyPr spcFirstLastPara="1" wrap="square" lIns="91425" tIns="45700" rIns="91425" bIns="45700" anchor="t" anchorCtr="0">
            <a:noAutofit/>
          </a:bodyPr>
          <a:lstStyle/>
          <a:p>
            <a:pPr marL="228600" marR="0" lvl="0" indent="-198120" algn="l" rtl="0">
              <a:lnSpc>
                <a:spcPct val="100000"/>
              </a:lnSpc>
              <a:spcBef>
                <a:spcPts val="0"/>
              </a:spcBef>
              <a:spcAft>
                <a:spcPts val="0"/>
              </a:spcAft>
              <a:buClr>
                <a:srgbClr val="C3260C"/>
              </a:buClr>
              <a:buSzPts val="3120"/>
              <a:buFont typeface="Georgia"/>
              <a:buChar char="*"/>
            </a:pPr>
            <a:r>
              <a:rPr lang="en-US" sz="2400" b="0" i="0" u="none">
                <a:solidFill>
                  <a:srgbClr val="404040"/>
                </a:solidFill>
                <a:latin typeface="Trebuchet MS"/>
                <a:ea typeface="Trebuchet MS"/>
                <a:cs typeface="Trebuchet MS"/>
                <a:sym typeface="Trebuchet MS"/>
              </a:rPr>
              <a:t>Transcript Information</a:t>
            </a:r>
            <a:endParaRPr/>
          </a:p>
          <a:p>
            <a:pPr marL="547687" marR="0" lvl="1" indent="-198120" algn="l" rtl="0">
              <a:lnSpc>
                <a:spcPct val="100000"/>
              </a:lnSpc>
              <a:spcBef>
                <a:spcPts val="780"/>
              </a:spcBef>
              <a:spcAft>
                <a:spcPts val="0"/>
              </a:spcAft>
              <a:buClr>
                <a:srgbClr val="C3260C"/>
              </a:buClr>
              <a:buSzPts val="3120"/>
              <a:buFont typeface="Georgia"/>
              <a:buChar char="*"/>
            </a:pPr>
            <a:r>
              <a:rPr lang="en-US" sz="2400" b="0" i="0" u="none" strike="noStrike" cap="none">
                <a:solidFill>
                  <a:srgbClr val="404040"/>
                </a:solidFill>
                <a:latin typeface="Trebuchet MS"/>
                <a:ea typeface="Trebuchet MS"/>
                <a:cs typeface="Trebuchet MS"/>
                <a:sym typeface="Trebuchet MS"/>
              </a:rPr>
              <a:t>GPA, course selection, trends</a:t>
            </a:r>
            <a:endParaRPr/>
          </a:p>
          <a:p>
            <a:pPr marL="228600" marR="0" lvl="0" indent="-198120" algn="l" rtl="0">
              <a:lnSpc>
                <a:spcPct val="100000"/>
              </a:lnSpc>
              <a:spcBef>
                <a:spcPts val="780"/>
              </a:spcBef>
              <a:spcAft>
                <a:spcPts val="0"/>
              </a:spcAft>
              <a:buClr>
                <a:srgbClr val="C3260C"/>
              </a:buClr>
              <a:buSzPts val="3120"/>
              <a:buFont typeface="Georgia"/>
              <a:buChar char="*"/>
            </a:pPr>
            <a:r>
              <a:rPr lang="en-US" sz="2400" b="0" i="0" u="none">
                <a:solidFill>
                  <a:srgbClr val="404040"/>
                </a:solidFill>
                <a:latin typeface="Trebuchet MS"/>
                <a:ea typeface="Trebuchet MS"/>
                <a:cs typeface="Trebuchet MS"/>
                <a:sym typeface="Trebuchet MS"/>
              </a:rPr>
              <a:t>High School Testing</a:t>
            </a:r>
            <a:endParaRPr/>
          </a:p>
          <a:p>
            <a:pPr marL="547687" marR="0" lvl="1" indent="-198120" algn="l" rtl="0">
              <a:lnSpc>
                <a:spcPct val="100000"/>
              </a:lnSpc>
              <a:spcBef>
                <a:spcPts val="780"/>
              </a:spcBef>
              <a:spcAft>
                <a:spcPts val="0"/>
              </a:spcAft>
              <a:buClr>
                <a:srgbClr val="C3260C"/>
              </a:buClr>
              <a:buSzPts val="3120"/>
              <a:buFont typeface="Georgia"/>
              <a:buChar char="*"/>
            </a:pPr>
            <a:r>
              <a:rPr lang="en-US" sz="2400" b="0" i="0" u="none" strike="noStrike" cap="none">
                <a:solidFill>
                  <a:srgbClr val="404040"/>
                </a:solidFill>
                <a:latin typeface="Trebuchet MS"/>
                <a:ea typeface="Trebuchet MS"/>
                <a:cs typeface="Trebuchet MS"/>
                <a:sym typeface="Trebuchet MS"/>
              </a:rPr>
              <a:t>ACT &amp; SAT</a:t>
            </a:r>
            <a:endParaRPr/>
          </a:p>
          <a:p>
            <a:pPr marL="228600" marR="0" lvl="0" indent="-198120" algn="l" rtl="0">
              <a:lnSpc>
                <a:spcPct val="100000"/>
              </a:lnSpc>
              <a:spcBef>
                <a:spcPts val="780"/>
              </a:spcBef>
              <a:spcAft>
                <a:spcPts val="0"/>
              </a:spcAft>
              <a:buClr>
                <a:srgbClr val="C3260C"/>
              </a:buClr>
              <a:buSzPts val="3120"/>
              <a:buFont typeface="Georgia"/>
              <a:buChar char="*"/>
            </a:pPr>
            <a:r>
              <a:rPr lang="en-US" sz="2400" b="0" i="0" u="none">
                <a:solidFill>
                  <a:srgbClr val="404040"/>
                </a:solidFill>
                <a:latin typeface="Trebuchet MS"/>
                <a:ea typeface="Trebuchet MS"/>
                <a:cs typeface="Trebuchet MS"/>
                <a:sym typeface="Trebuchet MS"/>
              </a:rPr>
              <a:t>Extracurricular Activities</a:t>
            </a:r>
            <a:endParaRPr/>
          </a:p>
          <a:p>
            <a:pPr marL="547687" marR="0" lvl="1" indent="-198120" algn="l" rtl="0">
              <a:lnSpc>
                <a:spcPct val="100000"/>
              </a:lnSpc>
              <a:spcBef>
                <a:spcPts val="780"/>
              </a:spcBef>
              <a:spcAft>
                <a:spcPts val="0"/>
              </a:spcAft>
              <a:buClr>
                <a:srgbClr val="C3260C"/>
              </a:buClr>
              <a:buSzPts val="3120"/>
              <a:buFont typeface="Georgia"/>
              <a:buChar char="*"/>
            </a:pPr>
            <a:r>
              <a:rPr lang="en-US" sz="2400" b="0" i="0" u="none" strike="noStrike" cap="none">
                <a:solidFill>
                  <a:srgbClr val="404040"/>
                </a:solidFill>
                <a:latin typeface="Trebuchet MS"/>
                <a:ea typeface="Trebuchet MS"/>
                <a:cs typeface="Trebuchet MS"/>
                <a:sym typeface="Trebuchet MS"/>
              </a:rPr>
              <a:t>Sports, community service, theater, student council, etc.</a:t>
            </a:r>
            <a:endParaRPr/>
          </a:p>
          <a:p>
            <a:pPr marL="228600" marR="0" lvl="0" indent="-198120" algn="l" rtl="0">
              <a:lnSpc>
                <a:spcPct val="100000"/>
              </a:lnSpc>
              <a:spcBef>
                <a:spcPts val="780"/>
              </a:spcBef>
              <a:spcAft>
                <a:spcPts val="0"/>
              </a:spcAft>
              <a:buClr>
                <a:srgbClr val="C3260C"/>
              </a:buClr>
              <a:buSzPts val="3120"/>
              <a:buFont typeface="Georgia"/>
              <a:buChar char="*"/>
            </a:pPr>
            <a:r>
              <a:rPr lang="en-US" sz="2400" b="0" i="0" u="none">
                <a:solidFill>
                  <a:srgbClr val="404040"/>
                </a:solidFill>
                <a:latin typeface="Trebuchet MS"/>
                <a:ea typeface="Trebuchet MS"/>
                <a:cs typeface="Trebuchet MS"/>
                <a:sym typeface="Trebuchet MS"/>
              </a:rPr>
              <a:t>Recommendations</a:t>
            </a:r>
            <a:endParaRPr/>
          </a:p>
          <a:p>
            <a:pPr marL="547687" marR="0" lvl="1" indent="-198120" algn="l" rtl="0">
              <a:lnSpc>
                <a:spcPct val="100000"/>
              </a:lnSpc>
              <a:spcBef>
                <a:spcPts val="780"/>
              </a:spcBef>
              <a:spcAft>
                <a:spcPts val="0"/>
              </a:spcAft>
              <a:buClr>
                <a:srgbClr val="C3260C"/>
              </a:buClr>
              <a:buSzPts val="3120"/>
              <a:buFont typeface="Georgia"/>
              <a:buChar char="*"/>
            </a:pPr>
            <a:r>
              <a:rPr lang="en-US" sz="2400" b="0" i="0" u="none" strike="noStrike" cap="none">
                <a:solidFill>
                  <a:srgbClr val="404040"/>
                </a:solidFill>
                <a:latin typeface="Trebuchet MS"/>
                <a:ea typeface="Trebuchet MS"/>
                <a:cs typeface="Trebuchet MS"/>
                <a:sym typeface="Trebuchet MS"/>
              </a:rPr>
              <a:t>Counselors, teachers, clergy, supervisors, coaches, mentors, etc.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idx="4294967295"/>
          </p:nvPr>
        </p:nvSpPr>
        <p:spPr>
          <a:xfrm>
            <a:off x="2029900" y="5244800"/>
            <a:ext cx="6954900" cy="21813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Personal-Social Domain</a:t>
            </a:r>
            <a:endParaRPr sz="4600" b="1" i="0" u="none" strike="noStrike" cap="none">
              <a:solidFill>
                <a:schemeClr val="dk1"/>
              </a:solidFill>
              <a:latin typeface="Trebuchet MS"/>
              <a:ea typeface="Trebuchet MS"/>
              <a:cs typeface="Trebuchet MS"/>
              <a:sym typeface="Trebuchet MS"/>
            </a:endParaRPr>
          </a:p>
        </p:txBody>
      </p:sp>
      <p:sp>
        <p:nvSpPr>
          <p:cNvPr id="297" name="Google Shape;297;p39"/>
          <p:cNvSpPr txBox="1">
            <a:spLocks noGrp="1"/>
          </p:cNvSpPr>
          <p:nvPr>
            <p:ph type="body" idx="1"/>
          </p:nvPr>
        </p:nvSpPr>
        <p:spPr>
          <a:xfrm>
            <a:off x="533400" y="731837"/>
            <a:ext cx="8077200" cy="4144962"/>
          </a:xfrm>
          <a:prstGeom prst="rect">
            <a:avLst/>
          </a:prstGeom>
          <a:noFill/>
          <a:ln>
            <a:noFill/>
          </a:ln>
        </p:spPr>
        <p:txBody>
          <a:bodyPr spcFirstLastPara="1" wrap="square" lIns="91425" tIns="45700" rIns="91425" bIns="45700" anchor="t" anchorCtr="0">
            <a:noAutofit/>
          </a:bodyPr>
          <a:lstStyle/>
          <a:p>
            <a:pPr marL="228600" marR="0" lvl="0" indent="-181610" algn="l" rtl="0">
              <a:lnSpc>
                <a:spcPct val="90000"/>
              </a:lnSpc>
              <a:spcBef>
                <a:spcPts val="0"/>
              </a:spcBef>
              <a:spcAft>
                <a:spcPts val="0"/>
              </a:spcAft>
              <a:buClr>
                <a:srgbClr val="C3260C"/>
              </a:buClr>
              <a:buSzPts val="2860"/>
              <a:buFont typeface="Georgia"/>
              <a:buChar char="*"/>
            </a:pPr>
            <a:r>
              <a:rPr lang="en-US" sz="2200" b="0" i="0" u="none" dirty="0">
                <a:solidFill>
                  <a:srgbClr val="404040"/>
                </a:solidFill>
                <a:latin typeface="Trebuchet MS"/>
                <a:ea typeface="Trebuchet MS"/>
                <a:cs typeface="Trebuchet MS"/>
                <a:sym typeface="Trebuchet MS"/>
              </a:rPr>
              <a:t>Students go through a tremendous change as they progress through their middle and high school years and transition into young adults. Often times, students experience personal struggles in the classroom and in their relationships with others. </a:t>
            </a:r>
            <a:r>
              <a:rPr lang="en-US" dirty="0" smtClean="0">
                <a:solidFill>
                  <a:srgbClr val="404040"/>
                </a:solidFill>
              </a:rPr>
              <a:t>I have an open door policy and am available to talk with them and help them work through certain life issues.  I also have several references for outside services if needed.  Please know that </a:t>
            </a:r>
            <a:r>
              <a:rPr lang="en-US" sz="2200" b="0" i="0" u="none" dirty="0" smtClean="0">
                <a:solidFill>
                  <a:srgbClr val="404040"/>
                </a:solidFill>
                <a:latin typeface="Trebuchet MS"/>
                <a:ea typeface="Trebuchet MS"/>
                <a:cs typeface="Trebuchet MS"/>
                <a:sym typeface="Trebuchet MS"/>
              </a:rPr>
              <a:t>I am here to </a:t>
            </a:r>
            <a:r>
              <a:rPr lang="en-US" sz="2200" b="0" i="0" u="none" dirty="0">
                <a:solidFill>
                  <a:srgbClr val="404040"/>
                </a:solidFill>
                <a:latin typeface="Trebuchet MS"/>
                <a:ea typeface="Trebuchet MS"/>
                <a:cs typeface="Trebuchet MS"/>
                <a:sym typeface="Trebuchet MS"/>
              </a:rPr>
              <a:t>help each child reach his or her fullest academic and spiritual potential.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8"/>
          <p:cNvPicPr preferRelativeResize="0">
            <a:picLocks noGrp="1"/>
          </p:cNvPicPr>
          <p:nvPr>
            <p:ph type="body" idx="1"/>
          </p:nvPr>
        </p:nvPicPr>
        <p:blipFill>
          <a:blip r:embed="rId3">
            <a:extLst>
              <a:ext uri="{28A0092B-C50C-407E-A947-70E740481C1C}">
                <a14:useLocalDpi xmlns:a14="http://schemas.microsoft.com/office/drawing/2010/main" val="0"/>
              </a:ext>
            </a:extLst>
          </a:blip>
          <a:stretch>
            <a:fillRect/>
          </a:stretch>
        </p:blipFill>
        <p:spPr>
          <a:xfrm>
            <a:off x="728133" y="584199"/>
            <a:ext cx="7696200" cy="6036733"/>
          </a:xfrm>
          <a:prstGeom prst="rect">
            <a:avLst/>
          </a:prstGeom>
          <a:noFill/>
          <a:ln>
            <a:noFill/>
          </a:ln>
        </p:spPr>
      </p:pic>
      <p:sp>
        <p:nvSpPr>
          <p:cNvPr id="166" name="Google Shape;166;p18"/>
          <p:cNvSpPr txBox="1">
            <a:spLocks noGrp="1"/>
          </p:cNvSpPr>
          <p:nvPr>
            <p:ph type="title" idx="4294967295"/>
          </p:nvPr>
        </p:nvSpPr>
        <p:spPr>
          <a:xfrm>
            <a:off x="1848425" y="0"/>
            <a:ext cx="7233300" cy="1030200"/>
          </a:xfrm>
          <a:prstGeom prst="rect">
            <a:avLst/>
          </a:prstGeom>
          <a:noFill/>
          <a:ln>
            <a:noFill/>
          </a:ln>
        </p:spPr>
        <p:txBody>
          <a:bodyPr spcFirstLastPara="1" wrap="square" lIns="91425" tIns="45700" rIns="91425" bIns="45700" anchor="t" anchorCtr="0">
            <a:noAutofit/>
          </a:bodyPr>
          <a:lstStyle/>
          <a:p>
            <a:pPr marL="320040" marR="0" lvl="0" indent="-320040" algn="r" rtl="0">
              <a:lnSpc>
                <a:spcPct val="100000"/>
              </a:lnSpc>
              <a:spcBef>
                <a:spcPts val="0"/>
              </a:spcBef>
              <a:spcAft>
                <a:spcPts val="0"/>
              </a:spcAft>
              <a:buClr>
                <a:srgbClr val="C3260C"/>
              </a:buClr>
              <a:buSzPts val="4096"/>
              <a:buFont typeface="Georgia"/>
              <a:buChar char="*"/>
            </a:pPr>
            <a:r>
              <a:rPr lang="en-US" sz="3200" b="1" i="0" u="none" strike="noStrike" cap="none" dirty="0">
                <a:solidFill>
                  <a:schemeClr val="dk1"/>
                </a:solidFill>
                <a:latin typeface="Trebuchet MS"/>
                <a:ea typeface="Trebuchet MS"/>
                <a:cs typeface="Trebuchet MS"/>
                <a:sym typeface="Trebuchet MS"/>
              </a:rPr>
              <a:t>Curriculum Overview 9-12</a:t>
            </a:r>
            <a:endParaRPr sz="3200" b="1"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idx="4294967295"/>
          </p:nvPr>
        </p:nvSpPr>
        <p:spPr>
          <a:xfrm>
            <a:off x="2142587" y="4636258"/>
            <a:ext cx="6894600" cy="1932000"/>
          </a:xfrm>
          <a:prstGeom prst="rect">
            <a:avLst/>
          </a:prstGeom>
          <a:noFill/>
          <a:ln>
            <a:noFill/>
          </a:ln>
        </p:spPr>
        <p:txBody>
          <a:bodyPr spcFirstLastPara="1" wrap="square" lIns="91425" tIns="45700" rIns="91425" bIns="45700" anchor="t" anchorCtr="0">
            <a:noAutofit/>
          </a:bodyPr>
          <a:lstStyle/>
          <a:p>
            <a:pPr marL="320040" marR="0" lvl="0" indent="-336499" algn="r" rtl="0">
              <a:lnSpc>
                <a:spcPct val="100000"/>
              </a:lnSpc>
              <a:spcBef>
                <a:spcPts val="0"/>
              </a:spcBef>
              <a:spcAft>
                <a:spcPts val="0"/>
              </a:spcAft>
              <a:buClr>
                <a:srgbClr val="C3260C"/>
              </a:buClr>
              <a:buSzPts val="5299"/>
              <a:buFont typeface="Georgia"/>
              <a:buChar char="*"/>
            </a:pPr>
            <a:r>
              <a:rPr lang="en-US" sz="4140" b="1" i="0" u="none" strike="noStrike" cap="none" dirty="0">
                <a:solidFill>
                  <a:schemeClr val="dk1"/>
                </a:solidFill>
                <a:latin typeface="Trebuchet MS"/>
                <a:ea typeface="Trebuchet MS"/>
                <a:cs typeface="Trebuchet MS"/>
                <a:sym typeface="Trebuchet MS"/>
              </a:rPr>
              <a:t>Progress Reports &amp; Report Cards</a:t>
            </a:r>
            <a:endParaRPr sz="4140" b="1" i="0" u="none" strike="noStrike" cap="none" dirty="0">
              <a:solidFill>
                <a:schemeClr val="dk1"/>
              </a:solidFill>
              <a:latin typeface="Trebuchet MS"/>
              <a:ea typeface="Trebuchet MS"/>
              <a:cs typeface="Trebuchet MS"/>
              <a:sym typeface="Trebuchet MS"/>
            </a:endParaRPr>
          </a:p>
        </p:txBody>
      </p:sp>
      <p:sp>
        <p:nvSpPr>
          <p:cNvPr id="172" name="Google Shape;172;p19"/>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You have access to current grades and attendance in PowerSchool</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Check in often</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Email teachers with questions or concerns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Don’t remember your account? Call Counseling</a:t>
            </a:r>
            <a:endParaRPr/>
          </a:p>
          <a:p>
            <a:pPr marL="228600" marR="0" lvl="0" indent="-181610" algn="l" rtl="0">
              <a:lnSpc>
                <a:spcPct val="100000"/>
              </a:lnSpc>
              <a:spcBef>
                <a:spcPts val="74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Report Cards</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Elementary &amp; Middle mailed home</a:t>
            </a:r>
            <a:endParaRPr/>
          </a:p>
          <a:p>
            <a:pPr marL="547687" marR="0" lvl="1" indent="-182562" algn="l" rtl="0">
              <a:lnSpc>
                <a:spcPct val="100000"/>
              </a:lnSpc>
              <a:spcBef>
                <a:spcPts val="70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High School online ONLY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idx="4294967295"/>
          </p:nvPr>
        </p:nvSpPr>
        <p:spPr>
          <a:xfrm>
            <a:off x="2365375" y="5248275"/>
            <a:ext cx="6778625" cy="149225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MAP Test: 7</a:t>
            </a:r>
            <a:r>
              <a:rPr lang="en-US" sz="4600" b="1" i="0" u="none" strike="noStrike" cap="none" baseline="30000" dirty="0">
                <a:solidFill>
                  <a:schemeClr val="dk1"/>
                </a:solidFill>
                <a:latin typeface="Trebuchet MS"/>
                <a:ea typeface="Trebuchet MS"/>
                <a:cs typeface="Trebuchet MS"/>
                <a:sym typeface="Trebuchet MS"/>
              </a:rPr>
              <a:t>th</a:t>
            </a:r>
            <a:r>
              <a:rPr lang="en-US" sz="4600" b="1" i="0" u="none" strike="noStrike" cap="none" dirty="0">
                <a:solidFill>
                  <a:schemeClr val="dk1"/>
                </a:solidFill>
                <a:latin typeface="Trebuchet MS"/>
                <a:ea typeface="Trebuchet MS"/>
                <a:cs typeface="Trebuchet MS"/>
                <a:sym typeface="Trebuchet MS"/>
              </a:rPr>
              <a:t> Grade</a:t>
            </a:r>
            <a:endParaRPr sz="4600" b="1" i="0" u="none" strike="noStrike" cap="none" dirty="0">
              <a:solidFill>
                <a:schemeClr val="dk1"/>
              </a:solidFill>
              <a:latin typeface="Trebuchet MS"/>
              <a:ea typeface="Trebuchet MS"/>
              <a:cs typeface="Trebuchet MS"/>
              <a:sym typeface="Trebuchet MS"/>
            </a:endParaRPr>
          </a:p>
        </p:txBody>
      </p:sp>
      <p:sp>
        <p:nvSpPr>
          <p:cNvPr id="178" name="Google Shape;178;p20"/>
          <p:cNvSpPr txBox="1">
            <a:spLocks noGrp="1"/>
          </p:cNvSpPr>
          <p:nvPr>
            <p:ph type="body" idx="1"/>
          </p:nvPr>
        </p:nvSpPr>
        <p:spPr>
          <a:xfrm>
            <a:off x="1143000" y="731837"/>
            <a:ext cx="7010400" cy="3992562"/>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MAP assessments provide detailed, actionable data about where each child is on their unique learning path in the seventh grade. Measures of Academic Progress (MAP) tests present students with engaging, age-appropriate content. As a student responds to questions, the test responds to the student, adjusting up or down in difficulty. In this way, the test narrows in on a student’s learning level. The result is a rewarding experience for the student, and a wealth of detailed information for teachers, parents and administrators.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idx="4294967295"/>
          </p:nvPr>
        </p:nvSpPr>
        <p:spPr>
          <a:xfrm>
            <a:off x="2365375" y="4874154"/>
            <a:ext cx="6778625" cy="1500187"/>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PSAT 8/9: Required</a:t>
            </a:r>
            <a:endParaRPr sz="4600" b="1" i="0" u="none" strike="noStrike" cap="none" dirty="0">
              <a:solidFill>
                <a:schemeClr val="dk1"/>
              </a:solidFill>
              <a:latin typeface="Trebuchet MS"/>
              <a:ea typeface="Trebuchet MS"/>
              <a:cs typeface="Trebuchet MS"/>
              <a:sym typeface="Trebuchet MS"/>
            </a:endParaRPr>
          </a:p>
        </p:txBody>
      </p:sp>
      <p:sp>
        <p:nvSpPr>
          <p:cNvPr id="184" name="Google Shape;184;p21"/>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The PSAT 8/9 is the first exam in the </a:t>
            </a:r>
            <a:r>
              <a:rPr lang="en-US" sz="2200" b="0" i="0" u="sng" strike="noStrike" cap="none">
                <a:solidFill>
                  <a:schemeClr val="hlink"/>
                </a:solidFill>
                <a:latin typeface="Trebuchet MS"/>
                <a:ea typeface="Trebuchet MS"/>
                <a:cs typeface="Trebuchet MS"/>
                <a:sym typeface="Trebuchet MS"/>
                <a:hlinkClick r:id="rId3"/>
              </a:rPr>
              <a:t>SAT Suite of Assessments.</a:t>
            </a:r>
            <a:r>
              <a:rPr lang="en-US" sz="2200" b="0" i="0" u="none" strike="noStrike" cap="none">
                <a:solidFill>
                  <a:srgbClr val="404040"/>
                </a:solidFill>
                <a:latin typeface="Trebuchet MS"/>
                <a:ea typeface="Trebuchet MS"/>
                <a:cs typeface="Trebuchet MS"/>
                <a:sym typeface="Trebuchet MS"/>
              </a:rPr>
              <a:t> Tightly aligned with the SAT, the PSAT establishes a baseline for college and career readiness as students enter high school. The PSAT 8/9 is designed for eighth- and ninth-graders. As part of the suite, the PSAT 8/9 will support all students with early feedback on the skills and knowledge that matter most for college and career success.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idx="4294967295"/>
          </p:nvPr>
        </p:nvSpPr>
        <p:spPr>
          <a:xfrm>
            <a:off x="2236788" y="5111750"/>
            <a:ext cx="6907212" cy="1602317"/>
          </a:xfrm>
          <a:prstGeom prst="rect">
            <a:avLst/>
          </a:prstGeom>
          <a:noFill/>
          <a:ln>
            <a:noFill/>
          </a:ln>
        </p:spPr>
        <p:txBody>
          <a:bodyPr spcFirstLastPara="1" wrap="square" lIns="91425" tIns="45700" rIns="91425" bIns="45700" anchor="t" anchorCtr="0">
            <a:noAutofit/>
          </a:bodyPr>
          <a:lstStyle/>
          <a:p>
            <a:pPr marL="320040" marR="0" lvl="0" indent="-336499" algn="r" rtl="0">
              <a:lnSpc>
                <a:spcPct val="100000"/>
              </a:lnSpc>
              <a:spcBef>
                <a:spcPts val="0"/>
              </a:spcBef>
              <a:spcAft>
                <a:spcPts val="0"/>
              </a:spcAft>
              <a:buClr>
                <a:srgbClr val="C3260C"/>
              </a:buClr>
              <a:buSzPts val="5299"/>
              <a:buFont typeface="Georgia"/>
              <a:buChar char="*"/>
            </a:pPr>
            <a:r>
              <a:rPr lang="en-US" sz="4140" b="1" i="0" u="none" strike="noStrike" cap="none" dirty="0">
                <a:solidFill>
                  <a:schemeClr val="dk1"/>
                </a:solidFill>
                <a:latin typeface="Trebuchet MS"/>
                <a:ea typeface="Trebuchet MS"/>
                <a:cs typeface="Trebuchet MS"/>
                <a:sym typeface="Trebuchet MS"/>
              </a:rPr>
              <a:t>PSAT/NMSQT: Required for 10</a:t>
            </a:r>
            <a:r>
              <a:rPr lang="en-US" sz="4140" b="1" i="0" u="none" strike="noStrike" cap="none" baseline="30000" dirty="0">
                <a:solidFill>
                  <a:schemeClr val="dk1"/>
                </a:solidFill>
                <a:latin typeface="Trebuchet MS"/>
                <a:ea typeface="Trebuchet MS"/>
                <a:cs typeface="Trebuchet MS"/>
                <a:sym typeface="Trebuchet MS"/>
              </a:rPr>
              <a:t>th</a:t>
            </a:r>
            <a:r>
              <a:rPr lang="en-US" sz="4140" b="1" i="0" u="none" strike="noStrike" cap="none" dirty="0">
                <a:solidFill>
                  <a:schemeClr val="dk1"/>
                </a:solidFill>
                <a:latin typeface="Trebuchet MS"/>
                <a:ea typeface="Trebuchet MS"/>
                <a:cs typeface="Trebuchet MS"/>
                <a:sym typeface="Trebuchet MS"/>
              </a:rPr>
              <a:t> &amp; 11</a:t>
            </a:r>
            <a:r>
              <a:rPr lang="en-US" sz="4140" b="1" i="0" u="none" strike="noStrike" cap="none" baseline="30000" dirty="0">
                <a:solidFill>
                  <a:schemeClr val="dk1"/>
                </a:solidFill>
                <a:latin typeface="Trebuchet MS"/>
                <a:ea typeface="Trebuchet MS"/>
                <a:cs typeface="Trebuchet MS"/>
                <a:sym typeface="Trebuchet MS"/>
              </a:rPr>
              <a:t>th</a:t>
            </a:r>
            <a:r>
              <a:rPr lang="en-US" sz="4140" b="1" i="0" u="none" strike="noStrike" cap="none" dirty="0">
                <a:solidFill>
                  <a:schemeClr val="dk1"/>
                </a:solidFill>
                <a:latin typeface="Trebuchet MS"/>
                <a:ea typeface="Trebuchet MS"/>
                <a:cs typeface="Trebuchet MS"/>
                <a:sym typeface="Trebuchet MS"/>
              </a:rPr>
              <a:t> Grade</a:t>
            </a:r>
            <a:endParaRPr sz="4140" b="1" i="0" u="none" strike="noStrike" cap="none" dirty="0">
              <a:solidFill>
                <a:schemeClr val="dk1"/>
              </a:solidFill>
              <a:latin typeface="Trebuchet MS"/>
              <a:ea typeface="Trebuchet MS"/>
              <a:cs typeface="Trebuchet MS"/>
              <a:sym typeface="Trebuchet MS"/>
            </a:endParaRPr>
          </a:p>
        </p:txBody>
      </p:sp>
      <p:sp>
        <p:nvSpPr>
          <p:cNvPr id="190" name="Google Shape;190;p22"/>
          <p:cNvSpPr txBox="1">
            <a:spLocks noGrp="1"/>
          </p:cNvSpPr>
          <p:nvPr>
            <p:ph type="body" idx="1"/>
          </p:nvPr>
        </p:nvSpPr>
        <p:spPr>
          <a:xfrm>
            <a:off x="1143000" y="731837"/>
            <a:ext cx="7315200" cy="4221162"/>
          </a:xfrm>
          <a:prstGeom prst="rect">
            <a:avLst/>
          </a:prstGeom>
          <a:noFill/>
          <a:ln>
            <a:noFill/>
          </a:ln>
        </p:spPr>
        <p:txBody>
          <a:bodyPr spcFirstLastPara="1" wrap="square" lIns="91425" tIns="45700" rIns="91425" bIns="45700" anchor="t" anchorCtr="0">
            <a:noAutofit/>
          </a:bodyPr>
          <a:lstStyle/>
          <a:p>
            <a:pPr marL="228600" marR="0" lvl="0" indent="-182561" algn="l" rtl="0">
              <a:lnSpc>
                <a:spcPct val="100000"/>
              </a:lnSpc>
              <a:spcBef>
                <a:spcPts val="0"/>
              </a:spcBef>
              <a:spcAft>
                <a:spcPts val="0"/>
              </a:spcAft>
              <a:buClr>
                <a:srgbClr val="C3260C"/>
              </a:buClr>
              <a:buSzPts val="2600"/>
              <a:buFont typeface="Georgia"/>
              <a:buChar char="*"/>
            </a:pPr>
            <a:r>
              <a:rPr lang="en-US" sz="2000" b="0" i="0" u="none" strike="noStrike" cap="none">
                <a:solidFill>
                  <a:srgbClr val="404040"/>
                </a:solidFill>
                <a:latin typeface="Trebuchet MS"/>
                <a:ea typeface="Trebuchet MS"/>
                <a:cs typeface="Trebuchet MS"/>
                <a:sym typeface="Trebuchet MS"/>
              </a:rPr>
              <a:t>The redesigned PSAT/NMSQT is an important part of the </a:t>
            </a:r>
            <a:r>
              <a:rPr lang="en-US" sz="2000" b="0" i="0" u="sng" strike="noStrike" cap="none">
                <a:solidFill>
                  <a:schemeClr val="hlink"/>
                </a:solidFill>
                <a:latin typeface="Trebuchet MS"/>
                <a:ea typeface="Trebuchet MS"/>
                <a:cs typeface="Trebuchet MS"/>
                <a:sym typeface="Trebuchet MS"/>
                <a:hlinkClick r:id="rId3"/>
              </a:rPr>
              <a:t>SAT Suite of Assessments,</a:t>
            </a:r>
            <a:r>
              <a:rPr lang="en-US" sz="2000" b="0" i="0" u="none" strike="noStrike" cap="none">
                <a:solidFill>
                  <a:srgbClr val="404040"/>
                </a:solidFill>
                <a:latin typeface="Trebuchet MS"/>
                <a:ea typeface="Trebuchet MS"/>
                <a:cs typeface="Trebuchet MS"/>
                <a:sym typeface="Trebuchet MS"/>
              </a:rPr>
              <a:t> which also includes the SAT and PSAT 8/9.  The Preliminary SAT/National Merit Scholarship Qualifying Test (PSAT/NMSQT) is a standardized test for tenth and eleventh grade students that provides first-hand practice for the SAT. It also gives students a chance to enter scholarship programs and gain access to college and career planning tools.  The NMSQT taken in the junior year is the official route of entry to the National Merit Scholarship Program.  This assessment supports a clear focus on the skills and knowledge that matter most for college and career success, and measures critical reading skills, math problem-solving skills, and writing skills.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idx="4294967295"/>
          </p:nvPr>
        </p:nvSpPr>
        <p:spPr>
          <a:xfrm>
            <a:off x="2189100" y="4772220"/>
            <a:ext cx="6954900" cy="1848713"/>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dirty="0">
                <a:solidFill>
                  <a:schemeClr val="dk1"/>
                </a:solidFill>
                <a:latin typeface="Trebuchet MS"/>
                <a:ea typeface="Trebuchet MS"/>
                <a:cs typeface="Trebuchet MS"/>
                <a:sym typeface="Trebuchet MS"/>
              </a:rPr>
              <a:t>SAT: Required for Juniors</a:t>
            </a:r>
            <a:endParaRPr sz="4600" b="1" i="0" u="none" strike="noStrike" cap="none" dirty="0">
              <a:solidFill>
                <a:schemeClr val="dk1"/>
              </a:solidFill>
              <a:latin typeface="Trebuchet MS"/>
              <a:ea typeface="Trebuchet MS"/>
              <a:cs typeface="Trebuchet MS"/>
              <a:sym typeface="Trebuchet MS"/>
            </a:endParaRPr>
          </a:p>
        </p:txBody>
      </p:sp>
      <p:sp>
        <p:nvSpPr>
          <p:cNvPr id="196" name="Google Shape;196;p23"/>
          <p:cNvSpPr txBox="1">
            <a:spLocks noGrp="1"/>
          </p:cNvSpPr>
          <p:nvPr>
            <p:ph type="body" idx="1"/>
          </p:nvPr>
        </p:nvSpPr>
        <p:spPr>
          <a:xfrm>
            <a:off x="1143000" y="731837"/>
            <a:ext cx="6400800" cy="3475037"/>
          </a:xfrm>
          <a:prstGeom prst="rect">
            <a:avLst/>
          </a:prstGeom>
          <a:noFill/>
          <a:ln>
            <a:noFill/>
          </a:ln>
        </p:spPr>
        <p:txBody>
          <a:bodyPr spcFirstLastPara="1" wrap="square" lIns="91425" tIns="45700" rIns="91425" bIns="45700" anchor="t" anchorCtr="0">
            <a:noAutofit/>
          </a:bodyPr>
          <a:lstStyle/>
          <a:p>
            <a:pPr marL="228600" marR="0" lvl="0" indent="-181610" algn="l" rtl="0">
              <a:lnSpc>
                <a:spcPct val="100000"/>
              </a:lnSpc>
              <a:spcBef>
                <a:spcPts val="0"/>
              </a:spcBef>
              <a:spcAft>
                <a:spcPts val="0"/>
              </a:spcAft>
              <a:buClr>
                <a:srgbClr val="C3260C"/>
              </a:buClr>
              <a:buSzPts val="2860"/>
              <a:buFont typeface="Georgia"/>
              <a:buChar char="*"/>
            </a:pPr>
            <a:r>
              <a:rPr lang="en-US" sz="2200" b="0" i="0" u="none" strike="noStrike" cap="none">
                <a:solidFill>
                  <a:srgbClr val="404040"/>
                </a:solidFill>
                <a:latin typeface="Trebuchet MS"/>
                <a:ea typeface="Trebuchet MS"/>
                <a:cs typeface="Trebuchet MS"/>
                <a:sym typeface="Trebuchet MS"/>
              </a:rPr>
              <a:t>The SAT and SAT Subject Tests are a suite of tools designed to assess academic readiness for college in the eleventh or twelfth grade. These exams provide a path to opportunities such as financial support and scholarships. The SAT and SAT Subject Tests keep pace with what colleges are looking for today, measuring the skills required for success in the 21st century.  The SAT is a college admissions test that assesses knowledge of reading, writing and math.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idx="4294967295"/>
          </p:nvPr>
        </p:nvSpPr>
        <p:spPr>
          <a:xfrm>
            <a:off x="1746075" y="5600725"/>
            <a:ext cx="6967500" cy="1116600"/>
          </a:xfrm>
          <a:prstGeom prst="rect">
            <a:avLst/>
          </a:prstGeom>
          <a:noFill/>
          <a:ln>
            <a:noFill/>
          </a:ln>
        </p:spPr>
        <p:txBody>
          <a:bodyPr spcFirstLastPara="1" wrap="square" lIns="91425" tIns="45700" rIns="91425" bIns="45700" anchor="t" anchorCtr="0">
            <a:noAutofit/>
          </a:bodyPr>
          <a:lstStyle/>
          <a:p>
            <a:pPr marL="320040" marR="0" lvl="0" indent="-373888" algn="r" rtl="0">
              <a:lnSpc>
                <a:spcPct val="100000"/>
              </a:lnSpc>
              <a:spcBef>
                <a:spcPts val="0"/>
              </a:spcBef>
              <a:spcAft>
                <a:spcPts val="0"/>
              </a:spcAft>
              <a:buClr>
                <a:srgbClr val="C3260C"/>
              </a:buClr>
              <a:buSzPts val="5888"/>
              <a:buFont typeface="Georgia"/>
              <a:buChar char="*"/>
            </a:pPr>
            <a:r>
              <a:rPr lang="en-US" sz="4600" b="1" i="0" u="none" strike="noStrike" cap="none">
                <a:solidFill>
                  <a:schemeClr val="dk1"/>
                </a:solidFill>
                <a:latin typeface="Trebuchet MS"/>
                <a:ea typeface="Trebuchet MS"/>
                <a:cs typeface="Trebuchet MS"/>
                <a:sym typeface="Trebuchet MS"/>
              </a:rPr>
              <a:t>ACT and AP: Optional</a:t>
            </a:r>
            <a:endParaRPr sz="4600" b="1" i="0" u="none" strike="noStrike" cap="none">
              <a:solidFill>
                <a:schemeClr val="dk1"/>
              </a:solidFill>
              <a:latin typeface="Trebuchet MS"/>
              <a:ea typeface="Trebuchet MS"/>
              <a:cs typeface="Trebuchet MS"/>
              <a:sym typeface="Trebuchet MS"/>
            </a:endParaRPr>
          </a:p>
        </p:txBody>
      </p:sp>
      <p:sp>
        <p:nvSpPr>
          <p:cNvPr id="202" name="Google Shape;202;p24"/>
          <p:cNvSpPr txBox="1">
            <a:spLocks noGrp="1"/>
          </p:cNvSpPr>
          <p:nvPr>
            <p:ph type="body" idx="1"/>
          </p:nvPr>
        </p:nvSpPr>
        <p:spPr>
          <a:xfrm>
            <a:off x="1143000" y="731837"/>
            <a:ext cx="7010400" cy="4525962"/>
          </a:xfrm>
          <a:prstGeom prst="rect">
            <a:avLst/>
          </a:prstGeom>
          <a:noFill/>
          <a:ln>
            <a:noFill/>
          </a:ln>
        </p:spPr>
        <p:txBody>
          <a:bodyPr spcFirstLastPara="1" wrap="square" lIns="91425" tIns="45700" rIns="91425" bIns="45700" anchor="t" anchorCtr="0">
            <a:noAutofit/>
          </a:bodyPr>
          <a:lstStyle/>
          <a:p>
            <a:pPr marL="228600" marR="0" lvl="0" indent="-182562" algn="l" rtl="0">
              <a:lnSpc>
                <a:spcPct val="90000"/>
              </a:lnSpc>
              <a:spcBef>
                <a:spcPts val="0"/>
              </a:spcBef>
              <a:spcAft>
                <a:spcPts val="0"/>
              </a:spcAft>
              <a:buClr>
                <a:srgbClr val="C3260C"/>
              </a:buClr>
              <a:buSzPts val="2470"/>
              <a:buFont typeface="Georgia"/>
              <a:buChar char="*"/>
            </a:pPr>
            <a:r>
              <a:rPr lang="en-US" sz="1900" b="0" i="0" u="none" strike="noStrike" cap="none">
                <a:solidFill>
                  <a:srgbClr val="404040"/>
                </a:solidFill>
                <a:latin typeface="Trebuchet MS"/>
                <a:ea typeface="Trebuchet MS"/>
                <a:cs typeface="Trebuchet MS"/>
                <a:sym typeface="Trebuchet MS"/>
              </a:rPr>
              <a:t>ACT - The ACT test assesses eleventh and twelfth grade high school students' general educational development and their ability to complete college-level work.  The multiple-choice tests cover four skill areas: English, mathematics, reading, and science. The Writing Test, which is optional, measures skill in planning and writing a short essay.  The ACT is a college entrance test and qualifying test for the Michigan Competitive Scholarship Program.</a:t>
            </a:r>
            <a:endParaRPr/>
          </a:p>
          <a:p>
            <a:pPr marL="228600" marR="0" lvl="0" indent="-25716" algn="l" rtl="0">
              <a:lnSpc>
                <a:spcPct val="90000"/>
              </a:lnSpc>
              <a:spcBef>
                <a:spcPts val="680"/>
              </a:spcBef>
              <a:spcAft>
                <a:spcPts val="0"/>
              </a:spcAft>
              <a:buClr>
                <a:srgbClr val="C3260C"/>
              </a:buClr>
              <a:buSzPts val="2470"/>
              <a:buFont typeface="Georgia"/>
              <a:buNone/>
            </a:pPr>
            <a:endParaRPr sz="1900" b="0" i="0" u="none" strike="noStrike" cap="none">
              <a:solidFill>
                <a:srgbClr val="404040"/>
              </a:solidFill>
              <a:latin typeface="Trebuchet MS"/>
              <a:ea typeface="Trebuchet MS"/>
              <a:cs typeface="Trebuchet MS"/>
              <a:sym typeface="Trebuchet MS"/>
            </a:endParaRPr>
          </a:p>
          <a:p>
            <a:pPr marL="228600" marR="0" lvl="0" indent="-182562" algn="l" rtl="0">
              <a:lnSpc>
                <a:spcPct val="90000"/>
              </a:lnSpc>
              <a:spcBef>
                <a:spcPts val="680"/>
              </a:spcBef>
              <a:spcAft>
                <a:spcPts val="0"/>
              </a:spcAft>
              <a:buClr>
                <a:srgbClr val="C3260C"/>
              </a:buClr>
              <a:buSzPts val="2470"/>
              <a:buFont typeface="Georgia"/>
              <a:buChar char="*"/>
            </a:pPr>
            <a:r>
              <a:rPr lang="en-US" sz="1900" b="0" i="0" u="none" strike="noStrike" cap="none">
                <a:solidFill>
                  <a:srgbClr val="404040"/>
                </a:solidFill>
                <a:latin typeface="Trebuchet MS"/>
                <a:ea typeface="Trebuchet MS"/>
                <a:cs typeface="Trebuchet MS"/>
                <a:sym typeface="Trebuchet MS"/>
              </a:rPr>
              <a:t>AP - The AP (Advanced Placement) Examinations are administered each year in May to juniors and seniors and represent the culmination of college-level work in a given discipline in a secondary school setting. The AP Exams test students' ability to perform at a college level.  Most four-year colleges in the United States give students credit, advanced placement or both on the basis of AP Exam scores. </a:t>
            </a:r>
            <a:endParaRPr/>
          </a:p>
        </p:txBody>
      </p:sp>
    </p:spTree>
  </p:cSld>
  <p:clrMapOvr>
    <a:masterClrMapping/>
  </p:clrMapOvr>
</p:sld>
</file>

<file path=ppt/theme/theme1.xml><?xml version="1.0" encoding="utf-8"?>
<a:theme xmlns:a="http://schemas.openxmlformats.org/drawingml/2006/main" name="1_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1146</Words>
  <Application>Microsoft Office PowerPoint</Application>
  <PresentationFormat>On-screen Show (4:3)</PresentationFormat>
  <Paragraphs>124</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1_Slipstream</vt:lpstr>
      <vt:lpstr>Slipstream</vt:lpstr>
      <vt:lpstr>2_Slipstream</vt:lpstr>
      <vt:lpstr>3_Slipstream</vt:lpstr>
      <vt:lpstr>Muskegon Catholic Central Overview  For Parents</vt:lpstr>
      <vt:lpstr>4x4 Semester Schedule </vt:lpstr>
      <vt:lpstr>Curriculum Overview 9-12</vt:lpstr>
      <vt:lpstr>Progress Reports &amp; Report Cards</vt:lpstr>
      <vt:lpstr>MAP Test: 7th Grade</vt:lpstr>
      <vt:lpstr>PSAT 8/9: Required</vt:lpstr>
      <vt:lpstr>PSAT/NMSQT: Required for 10th &amp; 11th Grade</vt:lpstr>
      <vt:lpstr>SAT: Required for Juniors</vt:lpstr>
      <vt:lpstr>ACT and AP: Optional</vt:lpstr>
      <vt:lpstr>Extra-Curricular Activities</vt:lpstr>
      <vt:lpstr>Muskegon Catholic Central School Counseling Department</vt:lpstr>
      <vt:lpstr>Muskegon Catholic Central School Counseling Department</vt:lpstr>
      <vt:lpstr>Academic Domain</vt:lpstr>
      <vt:lpstr>Creating an Education Development Plan</vt:lpstr>
      <vt:lpstr>Graduation Requirements</vt:lpstr>
      <vt:lpstr>Graduation Requirements</vt:lpstr>
      <vt:lpstr>Dual Enrollment</vt:lpstr>
      <vt:lpstr>Muskegon Area Career and Technical Center</vt:lpstr>
      <vt:lpstr>College &amp; Career Readiness</vt:lpstr>
      <vt:lpstr>Six Career Pathways</vt:lpstr>
      <vt:lpstr>Advisory &amp; Career Planning</vt:lpstr>
      <vt:lpstr>College Admissions</vt:lpstr>
      <vt:lpstr>Personal-Social Domain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Muskegon Catholic Central Overview  For Parents</dc:title>
  <dc:creator>Kelly Morell</dc:creator>
  <cp:lastModifiedBy>Kelly Morell</cp:lastModifiedBy>
  <cp:revision>8</cp:revision>
  <dcterms:modified xsi:type="dcterms:W3CDTF">2020-01-17T19:22:58Z</dcterms:modified>
</cp:coreProperties>
</file>